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19" autoAdjust="0"/>
    <p:restoredTop sz="99835" autoAdjust="0"/>
  </p:normalViewPr>
  <p:slideViewPr>
    <p:cSldViewPr>
      <p:cViewPr varScale="1">
        <p:scale>
          <a:sx n="78" d="100"/>
          <a:sy n="78" d="100"/>
        </p:scale>
        <p:origin x="114" y="7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3065C344-AC85-480E-9444-6BCBDF0FE7BD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D15E13-0C75-4D2E-96B5-28A04963424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F92333-C668-484E-93A2-F671440019B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98E1E7-C04F-4011-A0D3-29CE8454253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EE2079-380E-4EB9-BD89-9776D714FAC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D2299D-1792-4276-9C05-E73047EEF47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98ECD3-BE22-4658-A45B-E4CC7350928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0BE069-887B-4784-AD05-3830E9B812F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1BC264-DB69-4C42-A499-B329E0C455F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074395-2EF2-4BE7-8DEA-6C8F9F82E64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4EEB30-2EF7-4B3C-9C39-5AD75888A62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9CEBE8-A811-4F64-BA1C-43078135364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A7397270-6711-4328-925A-7D1D3E969D2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>
                <a:solidFill>
                  <a:srgbClr val="002060"/>
                </a:solidFill>
                <a:cs typeface="Times New Roman" pitchFamily="18" charset="0"/>
              </a:rPr>
              <a:t>№ </a:t>
            </a:r>
            <a:r>
              <a:rPr lang="ru-RU" altLang="zh-CN" sz="1600" b="1" i="1">
                <a:solidFill>
                  <a:srgbClr val="002060"/>
                </a:solidFill>
                <a:cs typeface="Times New Roman" pitchFamily="18" charset="0"/>
              </a:rPr>
              <a:t>321</a:t>
            </a:r>
            <a:endParaRPr lang="ru-RU" altLang="zh-CN" sz="1600" b="1" i="1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b="1" i="1">
                <a:solidFill>
                  <a:srgbClr val="002060"/>
                </a:solidFill>
                <a:cs typeface="宋体"/>
              </a:rPr>
              <a:t>17 ноября 2022 года</a:t>
            </a:r>
            <a:endParaRPr lang="zh-CN" b="1" i="1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3000" y="188913"/>
            <a:ext cx="4808538" cy="1927225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на 18 ноября</a:t>
            </a:r>
          </a:p>
          <a:p>
            <a:pPr algn="ctr"/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17 ноября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21 ч. 18 ноября</a:t>
            </a:r>
          </a:p>
          <a:p>
            <a:pPr algn="just">
              <a:buFont typeface="Arial" charset="0"/>
              <a:buNone/>
            </a:pPr>
            <a:r>
              <a:rPr lang="ru-RU">
                <a:solidFill>
                  <a:schemeClr val="tx1"/>
                </a:solidFill>
              </a:rPr>
              <a:t>Переменная облачность, без осадков. Ветер 2-7 м/с. Температура воздуха ночью 4-6 мороза, днем 5-7 тепла. </a:t>
            </a:r>
          </a:p>
          <a:p>
            <a:pPr algn="just">
              <a:buFont typeface="Arial" charset="0"/>
              <a:buNone/>
            </a:pPr>
            <a:endParaRPr lang="ru-RU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на ночь 19 ноября</a:t>
            </a:r>
          </a:p>
          <a:p>
            <a:pPr algn="ctr">
              <a:buFont typeface="Arial" charset="0"/>
              <a:buNone/>
            </a:pPr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18 ноября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09 ч. 19 ноября</a:t>
            </a:r>
          </a:p>
          <a:p>
            <a:pPr>
              <a:buFont typeface="Arial" charset="0"/>
              <a:buNone/>
            </a:pPr>
            <a:r>
              <a:rPr lang="ru-RU" altLang="ru-RU">
                <a:solidFill>
                  <a:schemeClr val="tx1"/>
                </a:solidFill>
              </a:rPr>
              <a:t>Переменная облачность, без осадков. Ветер 2-7 м/с. Температура воздуха 1-3 тепла.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5060950" y="2471738"/>
            <a:ext cx="4608513" cy="1042987"/>
          </a:xfrm>
          <a:prstGeom prst="rect">
            <a:avLst/>
          </a:prstGeom>
          <a:solidFill>
            <a:schemeClr val="accent6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indent="182563"/>
            <a:r>
              <a:rPr lang="ru-RU" altLang="en-US" dirty="0">
                <a:solidFill>
                  <a:schemeClr val="tx1"/>
                </a:solidFill>
                <a:sym typeface="+mn-ea"/>
              </a:rPr>
              <a:t>Сутки 18 ноября, ночью 19 ноября 202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2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 г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.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метеорологические условия будут способствовать накоплению загрязняющих веществ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.</a:t>
            </a:r>
            <a:endParaRPr lang="ru-RU" altLang="en-US" dirty="0">
              <a:solidFill>
                <a:schemeClr val="tx1"/>
              </a:solidFill>
              <a:sym typeface="+mn-ea"/>
            </a:endParaRPr>
          </a:p>
          <a:p>
            <a:pPr indent="182563"/>
            <a:r>
              <a:rPr lang="ru-RU" altLang="en-US" dirty="0">
                <a:solidFill>
                  <a:schemeClr val="tx1"/>
                </a:solidFill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/>
        </p:nvGraphicFramePr>
        <p:xfrm>
          <a:off x="5140325" y="6527800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60938" y="4016375"/>
            <a:ext cx="482441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17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 ноября 2022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/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61255010"/>
              </p:ext>
            </p:extLst>
          </p:nvPr>
        </p:nvGraphicFramePr>
        <p:xfrm>
          <a:off x="5097463" y="4491038"/>
          <a:ext cx="4490130" cy="20119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550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7848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14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9525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18378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2177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5095875" y="3716338"/>
            <a:ext cx="4537075" cy="312737"/>
          </a:xfrm>
          <a:prstGeom prst="rect">
            <a:avLst/>
          </a:prstGeom>
          <a:solidFill>
            <a:srgbClr val="99CC00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4" name="Прямоугольник 26"/>
          <p:cNvSpPr>
            <a:spLocks noChangeArrowheads="1"/>
          </p:cNvSpPr>
          <p:nvPr/>
        </p:nvSpPr>
        <p:spPr bwMode="auto">
          <a:xfrm>
            <a:off x="128588" y="2586038"/>
            <a:ext cx="4824412" cy="4154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dirty="0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 dirty="0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 dirty="0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 dirty="0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 dirty="0">
                <a:solidFill>
                  <a:schemeClr val="tx1"/>
                </a:solidFill>
              </a:rPr>
              <a:t>№ 1 – </a:t>
            </a:r>
            <a:r>
              <a:rPr lang="ru-RU" dirty="0" err="1">
                <a:solidFill>
                  <a:schemeClr val="tx1"/>
                </a:solidFill>
              </a:rPr>
              <a:t>терр</a:t>
            </a:r>
            <a:r>
              <a:rPr lang="ru-RU" dirty="0">
                <a:solidFill>
                  <a:schemeClr val="tx1"/>
                </a:solidFill>
              </a:rPr>
              <a:t>. Казахского национального университета </a:t>
            </a:r>
            <a:r>
              <a:rPr lang="ru-RU" dirty="0" err="1">
                <a:solidFill>
                  <a:schemeClr val="tx1"/>
                </a:solidFill>
              </a:rPr>
              <a:t>им.Аль-Фараби</a:t>
            </a:r>
            <a:endParaRPr lang="ru-RU" altLang="ru-RU" dirty="0">
              <a:solidFill>
                <a:schemeClr val="tx1"/>
              </a:solidFill>
            </a:endParaRPr>
          </a:p>
          <a:p>
            <a:r>
              <a:rPr lang="ru-RU" altLang="ru-RU" dirty="0">
                <a:solidFill>
                  <a:schemeClr val="tx1"/>
                </a:solidFill>
              </a:rPr>
              <a:t>№ 2 –</a:t>
            </a:r>
            <a:r>
              <a:rPr lang="ru-RU" dirty="0" err="1">
                <a:solidFill>
                  <a:schemeClr val="tx1"/>
                </a:solidFill>
              </a:rPr>
              <a:t>Бурундайское</a:t>
            </a:r>
            <a:r>
              <a:rPr lang="ru-RU" dirty="0">
                <a:solidFill>
                  <a:schemeClr val="tx1"/>
                </a:solidFill>
              </a:rPr>
              <a:t> автохозяйство, улица Аэродромная</a:t>
            </a:r>
            <a:endParaRPr lang="ru-RU" altLang="ru-RU" dirty="0">
              <a:solidFill>
                <a:schemeClr val="tx1"/>
              </a:solidFill>
            </a:endParaRPr>
          </a:p>
          <a:p>
            <a:r>
              <a:rPr lang="ru-RU" altLang="ru-RU" dirty="0">
                <a:solidFill>
                  <a:schemeClr val="tx1"/>
                </a:solidFill>
              </a:rPr>
              <a:t>№ 3 – </a:t>
            </a:r>
            <a:r>
              <a:rPr lang="ru-RU" dirty="0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 dirty="0">
                <a:solidFill>
                  <a:schemeClr val="tx1"/>
                </a:solidFill>
              </a:rPr>
              <a:t>№ 4 – </a:t>
            </a:r>
            <a:r>
              <a:rPr lang="ru-RU" dirty="0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 dirty="0">
                <a:solidFill>
                  <a:schemeClr val="tx1"/>
                </a:solidFill>
              </a:rPr>
              <a:t>№ </a:t>
            </a:r>
            <a:r>
              <a:rPr lang="en-US" altLang="ru-RU" dirty="0">
                <a:solidFill>
                  <a:schemeClr val="tx1"/>
                </a:solidFill>
              </a:rPr>
              <a:t>5</a:t>
            </a:r>
            <a:r>
              <a:rPr lang="ru-RU" altLang="ru-RU" dirty="0">
                <a:solidFill>
                  <a:schemeClr val="tx1"/>
                </a:solidFill>
              </a:rPr>
              <a:t> –</a:t>
            </a:r>
            <a:r>
              <a:rPr lang="en-US" altLang="ru-RU" dirty="0">
                <a:solidFill>
                  <a:schemeClr val="tx1"/>
                </a:solidFill>
              </a:rPr>
              <a:t> </a:t>
            </a:r>
            <a:r>
              <a:rPr lang="ru-RU" dirty="0">
                <a:solidFill>
                  <a:schemeClr val="tx1"/>
                </a:solidFill>
              </a:rPr>
              <a:t>ледовая арена «</a:t>
            </a:r>
            <a:r>
              <a:rPr lang="ru-RU" dirty="0" err="1">
                <a:solidFill>
                  <a:schemeClr val="tx1"/>
                </a:solidFill>
              </a:rPr>
              <a:t>Халык</a:t>
            </a:r>
            <a:r>
              <a:rPr lang="ru-RU" dirty="0">
                <a:solidFill>
                  <a:schemeClr val="tx1"/>
                </a:solidFill>
              </a:rPr>
              <a:t> арена», микрорайон «</a:t>
            </a:r>
            <a:r>
              <a:rPr lang="ru-RU" dirty="0" err="1">
                <a:solidFill>
                  <a:schemeClr val="tx1"/>
                </a:solidFill>
              </a:rPr>
              <a:t>Думан</a:t>
            </a:r>
            <a:r>
              <a:rPr lang="ru-RU" dirty="0">
                <a:solidFill>
                  <a:schemeClr val="tx1"/>
                </a:solidFill>
              </a:rPr>
              <a:t>»</a:t>
            </a:r>
          </a:p>
          <a:p>
            <a:r>
              <a:rPr lang="ru-RU" altLang="ru-RU" dirty="0">
                <a:solidFill>
                  <a:schemeClr val="tx1"/>
                </a:solidFill>
              </a:rPr>
              <a:t>№ </a:t>
            </a:r>
            <a:r>
              <a:rPr lang="en-US" altLang="ru-RU" dirty="0">
                <a:solidFill>
                  <a:schemeClr val="tx1"/>
                </a:solidFill>
              </a:rPr>
              <a:t>6</a:t>
            </a:r>
            <a:r>
              <a:rPr lang="ru-RU" altLang="ru-RU" dirty="0">
                <a:solidFill>
                  <a:schemeClr val="tx1"/>
                </a:solidFill>
              </a:rPr>
              <a:t> – </a:t>
            </a:r>
            <a:r>
              <a:rPr lang="ru-RU" dirty="0" err="1">
                <a:solidFill>
                  <a:schemeClr val="tx1"/>
                </a:solidFill>
              </a:rPr>
              <a:t>терр</a:t>
            </a:r>
            <a:r>
              <a:rPr lang="ru-RU" dirty="0">
                <a:solidFill>
                  <a:schemeClr val="tx1"/>
                </a:solidFill>
              </a:rPr>
              <a:t>. </a:t>
            </a:r>
            <a:r>
              <a:rPr lang="ru-RU" dirty="0" err="1">
                <a:solidFill>
                  <a:schemeClr val="tx1"/>
                </a:solidFill>
              </a:rPr>
              <a:t>Жетысуского</a:t>
            </a:r>
            <a:r>
              <a:rPr lang="ru-RU" dirty="0">
                <a:solidFill>
                  <a:schemeClr val="tx1"/>
                </a:solidFill>
              </a:rPr>
              <a:t> </a:t>
            </a:r>
            <a:r>
              <a:rPr lang="kk-KZ" dirty="0">
                <a:solidFill>
                  <a:schemeClr val="tx1"/>
                </a:solidFill>
              </a:rPr>
              <a:t>акимата</a:t>
            </a:r>
            <a:r>
              <a:rPr lang="ru-RU" dirty="0">
                <a:solidFill>
                  <a:schemeClr val="tx1"/>
                </a:solidFill>
              </a:rPr>
              <a:t>, микрорайон «</a:t>
            </a:r>
            <a:r>
              <a:rPr lang="ru-RU" dirty="0" err="1">
                <a:solidFill>
                  <a:schemeClr val="tx1"/>
                </a:solidFill>
              </a:rPr>
              <a:t>Кулагер</a:t>
            </a:r>
            <a:r>
              <a:rPr lang="ru-RU" dirty="0">
                <a:solidFill>
                  <a:schemeClr val="tx1"/>
                </a:solidFill>
              </a:rPr>
              <a:t>»</a:t>
            </a:r>
          </a:p>
          <a:p>
            <a:r>
              <a:rPr lang="ru-RU" altLang="ru-RU" dirty="0">
                <a:solidFill>
                  <a:schemeClr val="tx1"/>
                </a:solidFill>
              </a:rPr>
              <a:t>№ 2</a:t>
            </a:r>
            <a:r>
              <a:rPr lang="en-US" altLang="ru-RU" dirty="0">
                <a:solidFill>
                  <a:schemeClr val="tx1"/>
                </a:solidFill>
              </a:rPr>
              <a:t>7</a:t>
            </a:r>
            <a:r>
              <a:rPr lang="ru-RU" altLang="ru-RU" dirty="0">
                <a:solidFill>
                  <a:schemeClr val="tx1"/>
                </a:solidFill>
              </a:rPr>
              <a:t> –</a:t>
            </a:r>
            <a:r>
              <a:rPr lang="en-US" altLang="ru-RU" dirty="0">
                <a:solidFill>
                  <a:schemeClr val="tx1"/>
                </a:solidFill>
              </a:rPr>
              <a:t> </a:t>
            </a:r>
            <a:r>
              <a:rPr lang="ru-RU" dirty="0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 dirty="0">
                <a:solidFill>
                  <a:schemeClr val="tx1"/>
                </a:solidFill>
              </a:rPr>
              <a:t>№ </a:t>
            </a:r>
            <a:r>
              <a:rPr lang="ru-RU" altLang="ru-RU" dirty="0">
                <a:solidFill>
                  <a:schemeClr val="tx1"/>
                </a:solidFill>
              </a:rPr>
              <a:t>2</a:t>
            </a:r>
            <a:r>
              <a:rPr lang="en-US" altLang="ru-RU" dirty="0">
                <a:solidFill>
                  <a:schemeClr val="tx1"/>
                </a:solidFill>
              </a:rPr>
              <a:t>8 –  </a:t>
            </a:r>
            <a:r>
              <a:rPr lang="ru-RU" dirty="0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 dirty="0">
                <a:solidFill>
                  <a:schemeClr val="tx1"/>
                </a:solidFill>
              </a:rPr>
              <a:t>ул. Ахметова, 50</a:t>
            </a:r>
            <a:endParaRPr lang="en-US" altLang="ru-RU" dirty="0">
              <a:solidFill>
                <a:schemeClr val="tx1"/>
              </a:solidFill>
            </a:endParaRPr>
          </a:p>
          <a:p>
            <a:r>
              <a:rPr lang="en-US" altLang="ru-RU" dirty="0">
                <a:solidFill>
                  <a:schemeClr val="tx1"/>
                </a:solidFill>
              </a:rPr>
              <a:t>№ </a:t>
            </a:r>
            <a:r>
              <a:rPr lang="ru-RU" altLang="ru-RU" dirty="0">
                <a:solidFill>
                  <a:schemeClr val="tx1"/>
                </a:solidFill>
              </a:rPr>
              <a:t>2</a:t>
            </a:r>
            <a:r>
              <a:rPr lang="en-US" altLang="ru-RU" dirty="0">
                <a:solidFill>
                  <a:schemeClr val="tx1"/>
                </a:solidFill>
              </a:rPr>
              <a:t>9 –  </a:t>
            </a:r>
            <a:r>
              <a:rPr lang="ru-RU" dirty="0">
                <a:solidFill>
                  <a:schemeClr val="tx1"/>
                </a:solidFill>
              </a:rPr>
              <a:t>РУВД </a:t>
            </a:r>
            <a:r>
              <a:rPr lang="ru-RU" dirty="0" err="1">
                <a:solidFill>
                  <a:schemeClr val="tx1"/>
                </a:solidFill>
              </a:rPr>
              <a:t>Турскибского</a:t>
            </a:r>
            <a:r>
              <a:rPr lang="ru-RU" dirty="0">
                <a:solidFill>
                  <a:schemeClr val="tx1"/>
                </a:solidFill>
              </a:rPr>
              <a:t> района, ул. Р. Зорге,14</a:t>
            </a:r>
            <a:endParaRPr lang="en-US" altLang="ru-RU" dirty="0">
              <a:solidFill>
                <a:schemeClr val="tx1"/>
              </a:solidFill>
            </a:endParaRPr>
          </a:p>
          <a:p>
            <a:r>
              <a:rPr lang="en-US" altLang="ru-RU" dirty="0">
                <a:solidFill>
                  <a:schemeClr val="tx1"/>
                </a:solidFill>
              </a:rPr>
              <a:t>№ </a:t>
            </a:r>
            <a:r>
              <a:rPr lang="ru-RU" altLang="ru-RU" dirty="0">
                <a:solidFill>
                  <a:schemeClr val="tx1"/>
                </a:solidFill>
              </a:rPr>
              <a:t>3</a:t>
            </a:r>
            <a:r>
              <a:rPr lang="en-US" altLang="ru-RU" dirty="0">
                <a:solidFill>
                  <a:schemeClr val="tx1"/>
                </a:solidFill>
              </a:rPr>
              <a:t>0 – </a:t>
            </a:r>
            <a:r>
              <a:rPr lang="ru-RU" dirty="0">
                <a:solidFill>
                  <a:schemeClr val="tx1"/>
                </a:solidFill>
              </a:rPr>
              <a:t>м-н «</a:t>
            </a:r>
            <a:r>
              <a:rPr lang="ru-RU" dirty="0" err="1">
                <a:solidFill>
                  <a:schemeClr val="tx1"/>
                </a:solidFill>
              </a:rPr>
              <a:t>Шанырак</a:t>
            </a:r>
            <a:r>
              <a:rPr lang="ru-RU" dirty="0">
                <a:solidFill>
                  <a:schemeClr val="tx1"/>
                </a:solidFill>
              </a:rPr>
              <a:t>», школа №26, ул. </a:t>
            </a:r>
            <a:r>
              <a:rPr lang="ru-RU" dirty="0" err="1">
                <a:solidFill>
                  <a:schemeClr val="tx1"/>
                </a:solidFill>
              </a:rPr>
              <a:t>Жанкожа</a:t>
            </a:r>
            <a:r>
              <a:rPr lang="ru-RU" dirty="0">
                <a:solidFill>
                  <a:schemeClr val="tx1"/>
                </a:solidFill>
              </a:rPr>
              <a:t> батыра, 202</a:t>
            </a:r>
            <a:endParaRPr lang="ru-RU" altLang="ru-RU" dirty="0">
              <a:solidFill>
                <a:schemeClr val="tx1"/>
              </a:solidFill>
            </a:endParaRPr>
          </a:p>
          <a:p>
            <a:r>
              <a:rPr lang="en-US" altLang="ru-RU" dirty="0">
                <a:solidFill>
                  <a:schemeClr val="tx1"/>
                </a:solidFill>
              </a:rPr>
              <a:t>№ </a:t>
            </a:r>
            <a:r>
              <a:rPr lang="ru-RU" altLang="ru-RU" dirty="0">
                <a:solidFill>
                  <a:schemeClr val="tx1"/>
                </a:solidFill>
              </a:rPr>
              <a:t>31</a:t>
            </a:r>
            <a:r>
              <a:rPr lang="en-US" altLang="ru-RU" dirty="0">
                <a:solidFill>
                  <a:schemeClr val="tx1"/>
                </a:solidFill>
              </a:rPr>
              <a:t> – </a:t>
            </a:r>
            <a:r>
              <a:rPr lang="ru-RU" dirty="0" err="1">
                <a:solidFill>
                  <a:schemeClr val="tx1"/>
                </a:solidFill>
              </a:rPr>
              <a:t>пр.Аль-Фараби</a:t>
            </a:r>
            <a:r>
              <a:rPr lang="ru-RU" dirty="0">
                <a:solidFill>
                  <a:schemeClr val="tx1"/>
                </a:solidFill>
              </a:rPr>
              <a:t>, угол </a:t>
            </a:r>
            <a:r>
              <a:rPr lang="ru-RU" dirty="0" err="1">
                <a:solidFill>
                  <a:schemeClr val="tx1"/>
                </a:solidFill>
              </a:rPr>
              <a:t>ул.Навои</a:t>
            </a:r>
            <a:r>
              <a:rPr lang="ru-RU" dirty="0">
                <a:solidFill>
                  <a:schemeClr val="tx1"/>
                </a:solidFill>
              </a:rPr>
              <a:t>, м-н Орбита (территория Дендропарка АО «</a:t>
            </a:r>
            <a:r>
              <a:rPr lang="ru-RU" dirty="0" err="1">
                <a:solidFill>
                  <a:schemeClr val="tx1"/>
                </a:solidFill>
              </a:rPr>
              <a:t>Зеленстрой</a:t>
            </a:r>
            <a:r>
              <a:rPr lang="ru-RU" dirty="0">
                <a:solidFill>
                  <a:schemeClr val="tx1"/>
                </a:solidFill>
              </a:rPr>
              <a:t>»)</a:t>
            </a:r>
          </a:p>
          <a:p>
            <a:r>
              <a:rPr lang="kk-KZ" i="1" dirty="0">
                <a:solidFill>
                  <a:schemeClr val="tx1"/>
                </a:solidFill>
              </a:rPr>
              <a:t>№1 -</a:t>
            </a:r>
            <a:r>
              <a:rPr lang="kk-KZ" dirty="0">
                <a:solidFill>
                  <a:schemeClr val="tx1"/>
                </a:solidFill>
              </a:rPr>
              <a:t> </a:t>
            </a:r>
            <a:r>
              <a:rPr lang="ru-RU" i="1" dirty="0">
                <a:solidFill>
                  <a:schemeClr val="tx1"/>
                </a:solidFill>
              </a:rPr>
              <a:t>ул. Амангельды, угол ул. </a:t>
            </a:r>
            <a:r>
              <a:rPr lang="ru-RU" i="1" dirty="0" err="1">
                <a:solidFill>
                  <a:schemeClr val="tx1"/>
                </a:solidFill>
              </a:rPr>
              <a:t>Сатпаева</a:t>
            </a:r>
            <a:r>
              <a:rPr lang="kk-KZ" i="1" dirty="0">
                <a:solidFill>
                  <a:schemeClr val="tx1"/>
                </a:solidFill>
              </a:rPr>
              <a:t>;</a:t>
            </a:r>
            <a:endParaRPr lang="ru-RU" dirty="0">
              <a:solidFill>
                <a:schemeClr val="tx1"/>
              </a:solidFill>
            </a:endParaRPr>
          </a:p>
          <a:p>
            <a:r>
              <a:rPr lang="ru-RU" i="1" dirty="0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 dirty="0">
              <a:solidFill>
                <a:schemeClr val="tx1"/>
              </a:solidFill>
            </a:endParaRPr>
          </a:p>
          <a:p>
            <a:r>
              <a:rPr lang="kk-KZ" i="1" dirty="0">
                <a:solidFill>
                  <a:schemeClr val="tx1"/>
                </a:solidFill>
              </a:rPr>
              <a:t>№12 - </a:t>
            </a:r>
            <a:r>
              <a:rPr lang="ru-RU" i="1" dirty="0">
                <a:solidFill>
                  <a:schemeClr val="tx1"/>
                </a:solidFill>
              </a:rPr>
              <a:t>пр. </a:t>
            </a:r>
            <a:r>
              <a:rPr lang="ru-RU" i="1" dirty="0" err="1">
                <a:solidFill>
                  <a:schemeClr val="tx1"/>
                </a:solidFill>
              </a:rPr>
              <a:t>Райымбека</a:t>
            </a:r>
            <a:r>
              <a:rPr lang="ru-RU" i="1" dirty="0">
                <a:solidFill>
                  <a:schemeClr val="tx1"/>
                </a:solidFill>
              </a:rPr>
              <a:t>, угол ул. </a:t>
            </a:r>
            <a:r>
              <a:rPr lang="ru-RU" i="1" dirty="0" err="1">
                <a:solidFill>
                  <a:schemeClr val="tx1"/>
                </a:solidFill>
              </a:rPr>
              <a:t>Наурызбай</a:t>
            </a:r>
            <a:r>
              <a:rPr lang="ru-RU" i="1" dirty="0">
                <a:solidFill>
                  <a:schemeClr val="tx1"/>
                </a:solidFill>
              </a:rPr>
              <a:t> батыра</a:t>
            </a:r>
            <a:r>
              <a:rPr lang="kk-KZ" i="1" dirty="0">
                <a:solidFill>
                  <a:schemeClr val="tx1"/>
                </a:solidFill>
              </a:rPr>
              <a:t>;</a:t>
            </a:r>
            <a:endParaRPr lang="ru-RU" dirty="0">
              <a:solidFill>
                <a:schemeClr val="tx1"/>
              </a:solidFill>
            </a:endParaRPr>
          </a:p>
          <a:p>
            <a:r>
              <a:rPr lang="kk-KZ" i="1" dirty="0">
                <a:solidFill>
                  <a:schemeClr val="tx1"/>
                </a:solidFill>
              </a:rPr>
              <a:t>№16 - </a:t>
            </a:r>
            <a:r>
              <a:rPr lang="ru-RU" i="1" dirty="0">
                <a:solidFill>
                  <a:schemeClr val="tx1"/>
                </a:solidFill>
              </a:rPr>
              <a:t>м-н Айнабулак-3</a:t>
            </a:r>
            <a:r>
              <a:rPr lang="kk-KZ" i="1" dirty="0">
                <a:solidFill>
                  <a:schemeClr val="tx1"/>
                </a:solidFill>
              </a:rPr>
              <a:t>;</a:t>
            </a:r>
            <a:endParaRPr lang="ru-RU" dirty="0">
              <a:solidFill>
                <a:schemeClr val="tx1"/>
              </a:solidFill>
            </a:endParaRPr>
          </a:p>
          <a:p>
            <a:r>
              <a:rPr lang="kk-KZ" i="1" dirty="0">
                <a:solidFill>
                  <a:schemeClr val="tx1"/>
                </a:solidFill>
              </a:rPr>
              <a:t>№25 -</a:t>
            </a:r>
            <a:r>
              <a:rPr lang="kk-KZ" dirty="0">
                <a:solidFill>
                  <a:schemeClr val="tx1"/>
                </a:solidFill>
              </a:rPr>
              <a:t> </a:t>
            </a:r>
            <a:r>
              <a:rPr lang="ru-RU" i="1" dirty="0">
                <a:solidFill>
                  <a:schemeClr val="tx1"/>
                </a:solidFill>
              </a:rPr>
              <a:t>м-н Аксай-3, ул. </a:t>
            </a:r>
            <a:r>
              <a:rPr lang="ru-RU" i="1" dirty="0" err="1">
                <a:solidFill>
                  <a:schemeClr val="tx1"/>
                </a:solidFill>
              </a:rPr>
              <a:t>Маречека</a:t>
            </a:r>
            <a:r>
              <a:rPr lang="ru-RU" i="1" dirty="0">
                <a:solidFill>
                  <a:schemeClr val="tx1"/>
                </a:solidFill>
              </a:rPr>
              <a:t>, угол ул. </a:t>
            </a:r>
            <a:r>
              <a:rPr lang="ru-RU" i="1" dirty="0" err="1">
                <a:solidFill>
                  <a:schemeClr val="tx1"/>
                </a:solidFill>
              </a:rPr>
              <a:t>Б.Момышулы</a:t>
            </a:r>
            <a:r>
              <a:rPr lang="kk-KZ" i="1" dirty="0">
                <a:solidFill>
                  <a:schemeClr val="tx1"/>
                </a:solidFill>
              </a:rPr>
              <a:t>;</a:t>
            </a:r>
            <a:endParaRPr lang="ru-RU" dirty="0">
              <a:solidFill>
                <a:schemeClr val="tx1"/>
              </a:solidFill>
            </a:endParaRPr>
          </a:p>
          <a:p>
            <a:r>
              <a:rPr lang="kk-KZ" i="1" dirty="0">
                <a:solidFill>
                  <a:schemeClr val="tx1"/>
                </a:solidFill>
              </a:rPr>
              <a:t>№26 - </a:t>
            </a:r>
            <a:r>
              <a:rPr lang="ru-RU" i="1" dirty="0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 dirty="0">
                <a:solidFill>
                  <a:schemeClr val="tx1"/>
                </a:solidFill>
              </a:rPr>
              <a:t>.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5365" name="Прямоугольник 13"/>
          <p:cNvSpPr>
            <a:spLocks noChangeArrowheads="1"/>
          </p:cNvSpPr>
          <p:nvPr/>
        </p:nvSpPr>
        <p:spPr bwMode="auto">
          <a:xfrm>
            <a:off x="4937125" y="58738"/>
            <a:ext cx="483711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6" name="Группа 24"/>
          <p:cNvGrpSpPr>
            <a:grpSpLocks/>
          </p:cNvGrpSpPr>
          <p:nvPr/>
        </p:nvGrpSpPr>
        <p:grpSpPr bwMode="auto">
          <a:xfrm>
            <a:off x="5205413" y="4394200"/>
            <a:ext cx="4367212" cy="1890713"/>
            <a:chOff x="455893" y="3799939"/>
            <a:chExt cx="4366642" cy="1996158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2" y="4883920"/>
            <a:ext cx="4035250" cy="836795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4" name="Прямоугольник 8"/>
            <p:cNvSpPr>
              <a:spLocks noChangeArrowheads="1"/>
            </p:cNvSpPr>
            <p:nvPr/>
          </p:nvSpPr>
          <p:spPr bwMode="auto">
            <a:xfrm>
              <a:off x="660654" y="4099949"/>
              <a:ext cx="1879354" cy="99724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>
                <a:buFont typeface="Arial" charset="0"/>
                <a:buNone/>
              </a:pPr>
              <a:endParaRPr lang="kk-KZ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kk-KZ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ru-RU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Астана, ул. Мангилик ел 11/1</a:t>
              </a:r>
            </a:p>
            <a:p>
              <a:pPr algn="ctr">
                <a:buFont typeface="Arial" charset="0"/>
                <a:buNone/>
              </a:pPr>
              <a:endParaRPr lang="ru-RU" altLang="ru-RU" sz="1000" i="1">
                <a:cs typeface="Times New Roman" pitchFamily="18" charset="0"/>
              </a:endParaRPr>
            </a:p>
          </p:txBody>
        </p:sp>
        <p:sp>
          <p:nvSpPr>
            <p:cNvPr id="15415" name="Прямоугольник 20"/>
            <p:cNvSpPr>
              <a:spLocks noChangeArrowheads="1"/>
            </p:cNvSpPr>
            <p:nvPr/>
          </p:nvSpPr>
          <p:spPr bwMode="auto">
            <a:xfrm>
              <a:off x="531655" y="3799939"/>
              <a:ext cx="4290880" cy="8680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r>
                <a:rPr lang="ru-RU" altLang="ru-RU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</p:txBody>
        </p:sp>
      </p:grpSp>
      <p:sp>
        <p:nvSpPr>
          <p:cNvPr id="15367" name="Прямоугольник 11"/>
          <p:cNvSpPr>
            <a:spLocks noChangeArrowheads="1"/>
          </p:cNvSpPr>
          <p:nvPr/>
        </p:nvSpPr>
        <p:spPr bwMode="auto">
          <a:xfrm>
            <a:off x="5018088" y="640080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8" name="Прямоугольник 14"/>
          <p:cNvSpPr>
            <a:spLocks noChangeArrowheads="1"/>
          </p:cNvSpPr>
          <p:nvPr/>
        </p:nvSpPr>
        <p:spPr bwMode="auto">
          <a:xfrm>
            <a:off x="4953000" y="1298575"/>
            <a:ext cx="4808538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9" name="Прямоугольник 1"/>
          <p:cNvSpPr>
            <a:spLocks noChangeArrowheads="1"/>
          </p:cNvSpPr>
          <p:nvPr/>
        </p:nvSpPr>
        <p:spPr bwMode="auto">
          <a:xfrm>
            <a:off x="5181600" y="6159500"/>
            <a:ext cx="4521200" cy="3079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b="1" i="1" dirty="0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b="1" i="1" dirty="0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b="1" i="1" dirty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kk-KZ" altLang="ru-RU" b="1" i="1" smtClean="0">
                <a:solidFill>
                  <a:srgbClr val="000000"/>
                </a:solidFill>
                <a:cs typeface="Times New Roman" pitchFamily="18" charset="0"/>
              </a:rPr>
              <a:t>Нұрмахамбет М</a:t>
            </a:r>
            <a:r>
              <a:rPr lang="kk-KZ" altLang="ru-RU" b="1" i="1" smtClean="0">
                <a:solidFill>
                  <a:srgbClr val="000000"/>
                </a:solidFill>
                <a:cs typeface="Times New Roman" pitchFamily="18" charset="0"/>
              </a:rPr>
              <a:t>. </a:t>
            </a:r>
            <a:endParaRPr lang="ru-RU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99038" y="4984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3" name="Прямоугольник 18"/>
          <p:cNvSpPr>
            <a:spLocks noChangeArrowheads="1"/>
          </p:cNvSpPr>
          <p:nvPr/>
        </p:nvSpPr>
        <p:spPr bwMode="auto">
          <a:xfrm>
            <a:off x="4967288" y="2106613"/>
            <a:ext cx="4786312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16500" y="245268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2" name="TextBox 20"/>
          <p:cNvSpPr txBox="1">
            <a:spLocks noChangeArrowheads="1"/>
          </p:cNvSpPr>
          <p:nvPr/>
        </p:nvSpPr>
        <p:spPr bwMode="auto">
          <a:xfrm>
            <a:off x="4960938" y="4662488"/>
            <a:ext cx="4808537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21" name="Прямоугольник 1"/>
          <p:cNvSpPr>
            <a:spLocks noChangeArrowheads="1"/>
          </p:cNvSpPr>
          <p:nvPr/>
        </p:nvSpPr>
        <p:spPr bwMode="auto">
          <a:xfrm>
            <a:off x="93937" y="83495"/>
            <a:ext cx="4846960" cy="2392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kk-KZ" altLang="ru-RU" sz="11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ПРИ ПРЕДОСТАВЛЕНИИ ПРЕДУПРЕЖДЕНИЙ О</a:t>
            </a:r>
          </a:p>
          <a:p>
            <a:pPr algn="ctr">
              <a:buFont typeface="Arial" panose="020B0604020202020204" pitchFamily="34" charset="0"/>
              <a:buNone/>
            </a:pPr>
            <a:r>
              <a:rPr lang="kk-KZ" altLang="ru-RU" sz="11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НМУ РАЗЛИЧНОЙ СТЕПЕНИ РЕКОМЕНДУЕТСЯ ПРИДЕРЖИВАТЬСЯ СЛЕДУЮЩИХ МЕР</a:t>
            </a:r>
          </a:p>
          <a:p>
            <a:pPr algn="ctr">
              <a:buFont typeface="Arial" panose="020B0604020202020204" pitchFamily="34" charset="0"/>
              <a:buNone/>
            </a:pPr>
            <a:endParaRPr lang="ru-RU" altLang="ru-RU" sz="115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altLang="ru-RU" sz="11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  <a:br>
              <a:rPr lang="ru-RU" altLang="ru-RU" sz="115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11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  <a:br>
              <a:rPr lang="ru-RU" altLang="ru-RU" sz="115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11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14710</TotalTime>
  <Words>790</Words>
  <Application>Microsoft Office PowerPoint</Application>
  <PresentationFormat>Лист A4 (210x297 мм)</PresentationFormat>
  <Paragraphs>117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2813</cp:revision>
  <cp:lastPrinted>2021-07-01T09:11:30Z</cp:lastPrinted>
  <dcterms:created xsi:type="dcterms:W3CDTF">2018-03-27T06:03:00Z</dcterms:created>
  <dcterms:modified xsi:type="dcterms:W3CDTF">2022-11-17T08:55:04Z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