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8631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99626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18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ноября 2022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Б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ез осадков. Ветер юго-западный 5-10 м/с. Температура воздуха ночью 13-15, днем 8-10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до 09 ч. 19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южный 9-14 м/с. Температура воздуха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ноября , ночью 19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2924</cp:revision>
  <cp:lastPrinted>2021-11-30T05:55:24Z</cp:lastPrinted>
  <dcterms:created xsi:type="dcterms:W3CDTF">2018-03-27T06:03:00Z</dcterms:created>
  <dcterms:modified xsi:type="dcterms:W3CDTF">2022-11-17T09:24:46Z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