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9347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ноября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748837"/>
              </p:ext>
            </p:extLst>
          </p:nvPr>
        </p:nvGraphicFramePr>
        <p:xfrm>
          <a:off x="5120103" y="3951314"/>
          <a:ext cx="4570094" cy="2637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91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1244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0852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68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10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0,1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105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0,1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105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0,2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105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1138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0,2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105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79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0,4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105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69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0,2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6105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6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0,7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105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</a:t>
                      </a:r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Ночью снег.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м/с. Температура воздуха ночью 8-10°, днем 3-5° мороза.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19381</TotalTime>
  <Words>623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2636</cp:revision>
  <cp:lastPrinted>2021-10-18T15:52:53Z</cp:lastPrinted>
  <dcterms:created xsi:type="dcterms:W3CDTF">2018-03-27T06:03:00Z</dcterms:created>
  <dcterms:modified xsi:type="dcterms:W3CDTF">2022-11-17T09:38:12Z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