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731646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6194782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ноября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Снег.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днем 6-8° мороза.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Ветер северо-восточный 2-7 м/с. Температура воздуха  ночью 13-15°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2362" y="211626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81831"/>
            <a:ext cx="4291013" cy="965989"/>
            <a:chOff x="527699" y="3979586"/>
            <a:chExt cx="4291013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16983</TotalTime>
  <Words>568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2461</cp:revision>
  <cp:lastPrinted>2021-10-14T11:15:53Z</cp:lastPrinted>
  <dcterms:created xsi:type="dcterms:W3CDTF">2018-03-27T06:03:00Z</dcterms:created>
  <dcterms:modified xsi:type="dcterms:W3CDTF">2022-11-17T09:29:05Z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