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209297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23165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18</a:t>
            </a:r>
            <a:r>
              <a:rPr lang="kk-KZ" sz="1200" b="1" dirty="0">
                <a:solidFill>
                  <a:srgbClr val="000000"/>
                </a:solidFill>
                <a:latin typeface="Times New Roman" panose="02020603050405020304" pitchFamily="18" charset="0"/>
                <a:cs typeface="Times New Roman" panose="02020603050405020304" pitchFamily="18" charset="0"/>
              </a:rPr>
              <a:t>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17-19, күндіз 8-10 аяз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19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18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қар жауады.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12-14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қарашадағы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13658</TotalTime>
  <Words>528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2440</cp:revision>
  <cp:lastPrinted>2021-07-01T07:38:07Z</cp:lastPrinted>
  <dcterms:created xsi:type="dcterms:W3CDTF">2018-03-27T06:03:00Z</dcterms:created>
  <dcterms:modified xsi:type="dcterms:W3CDTF">2022-11-17T09:19:49Z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