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№321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ноября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18 ноября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18 ноября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 в 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повышенный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ноября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1864584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ноября 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ноября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79388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Ветер юго-западный ночью 2-7, днем 7-12 м/с. Температура воздуха ночью 16-18, днем 10-12 мороза.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19 октября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ноября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ноября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indent="179388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Снег, низовая метель. Ветер юго-западный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11-13 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29969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Прямоугольник 1"/>
          <p:cNvSpPr>
            <a:spLocks noChangeArrowheads="1"/>
          </p:cNvSpPr>
          <p:nvPr/>
        </p:nvSpPr>
        <p:spPr bwMode="auto">
          <a:xfrm>
            <a:off x="92075" y="144463"/>
            <a:ext cx="4746625" cy="277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ПРИ ПРЕДОСТАВЛЕНИИ ПРЕДУПРЕЖДЕНИЙ О</a:t>
            </a:r>
          </a:p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НМУ РАЗЛИЧНОЙ СТЕПЕНИ РЕКОМЕНДУЕТСЯ ПРИДЕРЖИВАТЬСЯ СЛЕДУЮЩИХ МЕР</a:t>
            </a:r>
          </a:p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b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b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</a:t>
            </a: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13117</TotalTime>
  <Words>624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2350</cp:revision>
  <cp:lastPrinted>2021-07-01T03:56:27Z</cp:lastPrinted>
  <dcterms:created xsi:type="dcterms:W3CDTF">2018-03-27T06:03:00Z</dcterms:created>
  <dcterms:modified xsi:type="dcterms:W3CDTF">2022-11-17T09:27:56Z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