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2695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14749"/>
              </p:ext>
            </p:extLst>
          </p:nvPr>
        </p:nvGraphicFramePr>
        <p:xfrm>
          <a:off x="5003798" y="3994501"/>
          <a:ext cx="4691064" cy="26212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11</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0,1</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17</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0,1</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76</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0,2</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1138</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0,2</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79</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0,4</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69</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0,2</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6</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0,7</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t>0</a:t>
                      </a: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17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үнде қар. Ж</a:t>
            </a:r>
            <a:r>
              <a:rPr lang="kk-KZ" sz="1200" dirty="0" smtClean="0">
                <a:latin typeface="Times New Roman" panose="02020603050405020304" pitchFamily="18" charset="0"/>
                <a:cs typeface="Times New Roman" panose="02020603050405020304" pitchFamily="18" charset="0"/>
              </a:rPr>
              <a:t>ел солтүстік-шығыстан 2-7 м/с. </a:t>
            </a:r>
            <a:r>
              <a:rPr lang="kk-KZ" sz="1200" dirty="0" smtClean="0">
                <a:solidFill>
                  <a:prstClr val="black"/>
                </a:solidFill>
                <a:latin typeface="Times New Roman" pitchFamily="18" charset="0"/>
                <a:cs typeface="Times New Roman" pitchFamily="18" charset="0"/>
              </a:rPr>
              <a:t>Ауа температурасы түнде 8-10°, күндіз 3-5°аяз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18694</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2641</cp:revision>
  <cp:lastPrinted>2021-07-01T03:56:27Z</cp:lastPrinted>
  <dcterms:created xsi:type="dcterms:W3CDTF">2018-03-27T06:03:00Z</dcterms:created>
  <dcterms:modified xsi:type="dcterms:W3CDTF">2022-11-17T09:38:07Z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