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142852"/>
            <a:ext cx="469113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 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4-6,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lvl="0" algn="ctr"/>
            <a:r>
              <a:rPr lang="kk-KZ" sz="1200" b="1" dirty="0" smtClean="0">
                <a:solidFill>
                  <a:srgbClr val="000000"/>
                </a:solidFill>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17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жауын-швшынсыз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4130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64350"/>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қарашаға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Қабдуалиева</a:t>
            </a:r>
            <a:r>
              <a:rPr lang="ru-RU" altLang="ru-RU" sz="1200" b="1" i="1" smtClean="0">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13748</TotalTime>
  <Words>535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2521</cp:revision>
  <cp:lastPrinted>2021-07-01T07:38:07Z</cp:lastPrinted>
  <dcterms:created xsi:type="dcterms:W3CDTF">2018-03-27T06:03:00Z</dcterms:created>
  <dcterms:modified xsi:type="dcterms:W3CDTF">2022-11-16T09:14:23Z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