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0" d="100"/>
          <a:sy n="60" d="100"/>
        </p:scale>
        <p:origin x="492"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6740413"/>
              </p:ext>
            </p:extLst>
          </p:nvPr>
        </p:nvGraphicFramePr>
        <p:xfrm>
          <a:off x="307975" y="250163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482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17, 2022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18 </a:t>
            </a:r>
            <a:r>
              <a:rPr lang="kk-KZ" sz="1100" dirty="0" smtClean="0">
                <a:solidFill>
                  <a:srgbClr val="000000"/>
                </a:solidFill>
                <a:latin typeface="Times New Roman" panose="02020603050405020304" pitchFamily="18" charset="0"/>
                <a:cs typeface="Times New Roman" panose="02020603050405020304" pitchFamily="18" charset="0"/>
              </a:rPr>
              <a:t>қарашаға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17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17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күндіз аздаған жаңбыр.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күші 9-14, екпіні 15-20 </a:t>
            </a:r>
            <a:r>
              <a:rPr lang="kk-KZ" sz="1100" dirty="0" smtClean="0">
                <a:solidFill>
                  <a:prstClr val="black"/>
                </a:solidFill>
                <a:latin typeface="Times New Roman" pitchFamily="18" charset="0"/>
                <a:cs typeface="Times New Roman" pitchFamily="18" charset="0"/>
              </a:rPr>
              <a:t>м/с. Ауа температурасы түнде 3-5, күндіз 8-10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18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17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18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18661</TotalTime>
  <Words>588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2503</cp:revision>
  <cp:lastPrinted>2021-07-01T07:38:07Z</cp:lastPrinted>
  <dcterms:created xsi:type="dcterms:W3CDTF">2018-03-27T06:03:00Z</dcterms:created>
  <dcterms:modified xsi:type="dcterms:W3CDTF">2022-11-16T09:10:20Z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