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97975325"/>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№320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98131047"/>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780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kk-KZ" sz="1000" b="0" i="0" u="none" strike="noStrike" dirty="0" smtClean="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133501"/>
            <a:ext cx="479491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a:t>
            </a:r>
            <a:r>
              <a:rPr lang="ru-RU" alt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қарашаға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16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17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Қар. Ж</a:t>
            </a:r>
            <a:r>
              <a:rPr lang="kk-KZ" sz="1200" dirty="0" smtClean="0">
                <a:latin typeface="Times New Roman" panose="02020603050405020304" pitchFamily="18" charset="0"/>
                <a:cs typeface="Times New Roman" panose="02020603050405020304" pitchFamily="18" charset="0"/>
              </a:rPr>
              <a:t>ел оңтүстік-батыстан 7-12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11-13°, күндіз 5-7°</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18 </a:t>
            </a:r>
            <a:r>
              <a:rPr lang="kk-KZ" sz="1200" b="1" dirty="0">
                <a:solidFill>
                  <a:srgbClr val="000000"/>
                </a:solidFill>
                <a:latin typeface="Times New Roman" panose="02020603050405020304" pitchFamily="18" charset="0"/>
                <a:cs typeface="Times New Roman" panose="02020603050405020304" pitchFamily="18" charset="0"/>
                <a:sym typeface="+mn-ea"/>
              </a:rPr>
              <a:t>қарашаға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18 </a:t>
            </a:r>
            <a:r>
              <a:rPr lang="ru-RU" sz="1200" b="1" dirty="0" err="1">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a:solidFill>
                  <a:srgbClr val="000000"/>
                </a:solidFill>
                <a:latin typeface="Times New Roman" panose="02020603050405020304" pitchFamily="18" charset="0"/>
                <a:cs typeface="Times New Roman" panose="02020603050405020304" pitchFamily="18" charset="0"/>
                <a:sym typeface="+mn-ea"/>
              </a:rPr>
              <a:t> 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Жел оңтүстік-батыстан 3-8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11-13°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3059" y="209917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17 </a:t>
            </a:r>
            <a:r>
              <a:rPr lang="ru-RU" sz="1200" dirty="0" err="1" smtClean="0">
                <a:solidFill>
                  <a:prstClr val="black"/>
                </a:solidFill>
                <a:latin typeface="Times New Roman" panose="02020603050405020304" pitchFamily="18" charset="0"/>
                <a:cs typeface="Times New Roman" panose="02020603050405020304" pitchFamily="18" charset="0"/>
              </a:rPr>
              <a:t>қарашадан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18 </a:t>
            </a:r>
            <a:r>
              <a:rPr lang="ru-RU" sz="1200" dirty="0" err="1" smtClean="0">
                <a:solidFill>
                  <a:prstClr val="black"/>
                </a:solidFill>
                <a:latin typeface="Times New Roman" panose="02020603050405020304" pitchFamily="18" charset="0"/>
                <a:cs typeface="Times New Roman" panose="02020603050405020304" pitchFamily="18" charset="0"/>
              </a:rPr>
              <a:t>қарашаға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52478" y="32696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179" y="4330785"/>
            <a:ext cx="4291013" cy="1283671"/>
            <a:chOff x="531522" y="3799939"/>
            <a:chExt cx="4291013" cy="1407920"/>
          </a:xfrm>
        </p:grpSpPr>
        <p:sp>
          <p:nvSpPr>
            <p:cNvPr id="27" name="Прямоугольник 8"/>
            <p:cNvSpPr/>
            <p:nvPr/>
          </p:nvSpPr>
          <p:spPr>
            <a:xfrm>
              <a:off x="638490"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sz="1400" b="1" i="1" dirty="0" err="1">
                <a:latin typeface="Times New Roman" panose="02020603050405020304" pitchFamily="18" charset="0"/>
                <a:cs typeface="Times New Roman" panose="02020603050405020304" pitchFamily="18" charset="0"/>
              </a:rPr>
              <a:t>Қабдуалиева</a:t>
            </a:r>
            <a:r>
              <a:rPr lang="ru-RU" sz="1400" b="1" i="1" dirty="0">
                <a:latin typeface="Times New Roman" panose="02020603050405020304" pitchFamily="18" charset="0"/>
                <a:cs typeface="Times New Roman" panose="02020603050405020304" pitchFamily="18" charset="0"/>
              </a:rPr>
              <a:t> </a:t>
            </a:r>
            <a:r>
              <a:rPr lang="ru-RU" sz="1400" b="1" i="1" dirty="0" err="1">
                <a:latin typeface="Times New Roman" panose="02020603050405020304" pitchFamily="18" charset="0"/>
                <a:cs typeface="Times New Roman" panose="02020603050405020304" pitchFamily="18" charset="0"/>
              </a:rPr>
              <a:t>М.С</a:t>
            </a:r>
            <a:r>
              <a:rPr lang="ru-RU" sz="1400" b="1" i="1" dirty="0">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16957</TotalTime>
  <Words>541</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2497</cp:revision>
  <cp:lastPrinted>2021-07-01T03:56:27Z</cp:lastPrinted>
  <dcterms:created xsi:type="dcterms:W3CDTF">2018-03-27T06:03:00Z</dcterms:created>
  <dcterms:modified xsi:type="dcterms:W3CDTF">2022-11-16T09:14:03Z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