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909599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3664471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жерлерде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10-12,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3-5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17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18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9032" y="2406855"/>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17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14783</TotalTime>
  <Words>588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2545</cp:revision>
  <cp:lastPrinted>2021-07-01T03:56:27Z</cp:lastPrinted>
  <dcterms:created xsi:type="dcterms:W3CDTF">2018-03-27T06:03:00Z</dcterms:created>
  <dcterms:modified xsi:type="dcterms:W3CDTF">2022-11-16T09:20:51Z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