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5115861"/>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99078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209729"/>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16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a:solidFill>
                  <a:srgbClr val="000000"/>
                </a:solidFill>
                <a:latin typeface="Times New Roman" panose="02020603050405020304" pitchFamily="18" charset="0"/>
                <a:ea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rPr>
              <a:t>, түнде қар, күндіз аздаған қар. Түнде жаяу бұрқасын. Батыстан жел соғады, күші 9-14, түнде екпіні 15-20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8-10, күндіз</a:t>
            </a:r>
            <a:r>
              <a:rPr lang="kk-KZ" sz="1100" dirty="0">
                <a:latin typeface="Times New Roman" panose="02020603050405020304" pitchFamily="18" charset="0"/>
                <a:ea typeface="Times New Roman" panose="02020603050405020304" pitchFamily="18" charset="0"/>
              </a:rPr>
              <a:t> 6-8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17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5-10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12-14</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арашанда</a:t>
            </a:r>
            <a:r>
              <a:rPr lang="ru-RU" sz="1200" dirty="0">
                <a:solidFill>
                  <a:schemeClr val="tx1"/>
                </a:solidFill>
                <a:latin typeface="Times New Roman" panose="02020603050405020304" pitchFamily="18" charset="0"/>
                <a:cs typeface="Times New Roman" panose="02020603050405020304" pitchFamily="18" charset="0"/>
              </a:rPr>
              <a:t>, 18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17808</TotalTime>
  <Words>575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2965</cp:revision>
  <cp:lastPrinted>2022-05-31T05:49:59Z</cp:lastPrinted>
  <dcterms:created xsi:type="dcterms:W3CDTF">2018-03-27T06:03:00Z</dcterms:created>
  <dcterms:modified xsi:type="dcterms:W3CDTF">2022-11-16T09:10:08Z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