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0689898"/>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320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smtClean="0">
                          <a:solidFill>
                            <a:srgbClr val="002060"/>
                          </a:solidFill>
                          <a:latin typeface="Times New Roman" panose="02020603050405020304" pitchFamily="18" charset="0"/>
                          <a:cs typeface="Times New Roman" panose="02020603050405020304" pitchFamily="18" charset="0"/>
                        </a:rPr>
                        <a:t>2022</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жыл 16 </a:t>
                      </a:r>
                      <a:r>
                        <a:rPr lang="kk-KZ" altLang="zh-CN" sz="1200" b="1" i="0" u="none" baseline="0" dirty="0" smtClean="0">
                          <a:solidFill>
                            <a:schemeClr val="tx2"/>
                          </a:solidFill>
                          <a:latin typeface="Times New Roman" panose="02020603050405020304" pitchFamily="18" charset="0"/>
                          <a:cs typeface="Times New Roman" panose="02020603050405020304" pitchFamily="18" charset="0"/>
                        </a:rPr>
                        <a:t>қараша </a:t>
                      </a:r>
                      <a:r>
                        <a:rPr lang="kk-KZ" altLang="zh-CN" sz="1200" b="1" i="0"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0"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16</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862322"/>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17 </a:t>
            </a:r>
            <a:r>
              <a:rPr lang="kk-KZ" sz="1200" b="1" dirty="0" smtClean="0">
                <a:latin typeface="Times New Roman" pitchFamily="18" charset="0"/>
                <a:cs typeface="Times New Roman" pitchFamily="18" charset="0"/>
              </a:rPr>
              <a:t>қарашаға</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16 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indent="182563" algn="just">
              <a:defRPr/>
            </a:pPr>
            <a:r>
              <a:rPr lang="kk-KZ"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cs typeface="Times New Roman" pitchFamily="18" charset="0"/>
              </a:rPr>
              <a:t>Түнде </a:t>
            </a:r>
            <a:r>
              <a:rPr lang="kk-KZ" sz="1200" dirty="0">
                <a:latin typeface="Times New Roman"/>
                <a:ea typeface="Calibri"/>
              </a:rPr>
              <a:t>және таңертең </a:t>
            </a:r>
            <a:r>
              <a:rPr lang="kk-KZ" sz="1200" dirty="0" smtClean="0">
                <a:solidFill>
                  <a:prstClr val="black"/>
                </a:solidFill>
                <a:latin typeface="Times New Roman" pitchFamily="18" charset="0"/>
                <a:cs typeface="Times New Roman" pitchFamily="18" charset="0"/>
              </a:rPr>
              <a:t>тұман </a:t>
            </a:r>
            <a:r>
              <a:rPr lang="kk-KZ" sz="1200" dirty="0">
                <a:solidFill>
                  <a:prstClr val="black"/>
                </a:solidFill>
                <a:latin typeface="Times New Roman" pitchFamily="18" charset="0"/>
                <a:cs typeface="Times New Roman" pitchFamily="18" charset="0"/>
              </a:rPr>
              <a:t>түседі.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a:ea typeface="Calibri"/>
              </a:rPr>
              <a:t>түстік-батыстан соғатын жел солтүстік-шығыс желіне ауысады,күші </a:t>
            </a:r>
            <a:r>
              <a:rPr lang="kk-KZ" sz="1200" dirty="0" smtClean="0">
                <a:solidFill>
                  <a:prstClr val="black"/>
                </a:solidFill>
                <a:latin typeface="Times New Roman" pitchFamily="18" charset="0"/>
                <a:cs typeface="Times New Roman" pitchFamily="18" charset="0"/>
              </a:rPr>
              <a:t>9-14 м/с.</a:t>
            </a:r>
            <a:r>
              <a:rPr lang="kk-KZ" sz="1200" dirty="0" smtClean="0">
                <a:solidFill>
                  <a:prstClr val="black"/>
                </a:solidFill>
                <a:latin typeface="Times New Roman"/>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2-4 градус аяз,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2-4 градус </a:t>
            </a:r>
            <a:r>
              <a:rPr lang="kk-KZ" sz="1200" dirty="0">
                <a:latin typeface="Times New Roman" pitchFamily="18" charset="0"/>
                <a:cs typeface="Times New Roman" pitchFamily="18" charset="0"/>
              </a:rPr>
              <a:t>жылы болады.</a:t>
            </a:r>
            <a:r>
              <a:rPr lang="kk-KZ" sz="1200" dirty="0">
                <a:solidFill>
                  <a:prstClr val="black"/>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18 </a:t>
            </a:r>
            <a:r>
              <a:rPr lang="ru-RU" altLang="ru-RU" sz="1200" b="1" dirty="0" err="1" smtClean="0">
                <a:latin typeface="Times New Roman" panose="02020603050405020304" pitchFamily="18" charset="0"/>
                <a:cs typeface="Times New Roman" panose="02020603050405020304" pitchFamily="18" charset="0"/>
              </a:rPr>
              <a:t>қарашаға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17 </a:t>
            </a:r>
            <a:r>
              <a:rPr lang="ru-RU" altLang="ru-RU" sz="1200" b="1" dirty="0" err="1" smtClean="0">
                <a:solidFill>
                  <a:prstClr val="black"/>
                </a:solidFill>
                <a:latin typeface="Times New Roman" panose="02020603050405020304" pitchFamily="18" charset="0"/>
                <a:cs typeface="Times New Roman" panose="02020603050405020304" pitchFamily="18" charset="0"/>
              </a:rPr>
              <a:t>қараша</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18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cs typeface="Times New Roman" pitchFamily="18" charset="0"/>
              </a:rPr>
              <a:t>Түнде </a:t>
            </a:r>
            <a:r>
              <a:rPr lang="kk-KZ" sz="1200" dirty="0">
                <a:latin typeface="Times New Roman"/>
                <a:ea typeface="Calibri"/>
              </a:rPr>
              <a:t>және таңертең </a:t>
            </a:r>
            <a:r>
              <a:rPr lang="kk-KZ" sz="1200" dirty="0">
                <a:solidFill>
                  <a:prstClr val="black"/>
                </a:solidFill>
                <a:latin typeface="Times New Roman" pitchFamily="18" charset="0"/>
                <a:cs typeface="Times New Roman" pitchFamily="18" charset="0"/>
              </a:rPr>
              <a:t>тұман түседі. </a:t>
            </a:r>
            <a:r>
              <a:rPr lang="kk-KZ" sz="1200" dirty="0" smtClean="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a:ea typeface="Calibri"/>
              </a:rPr>
              <a:t>жел соғады, күші 9-14 м/с.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түнде 1-3 градус аяз болады</a:t>
            </a:r>
            <a:r>
              <a:rPr lang="kk-KZ" sz="1200" dirty="0">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17 </a:t>
            </a:r>
            <a:r>
              <a:rPr lang="ru-RU" sz="1200" dirty="0" err="1" smtClean="0">
                <a:solidFill>
                  <a:schemeClr val="tx1"/>
                </a:solidFill>
                <a:latin typeface="Times New Roman" panose="02020603050405020304" pitchFamily="18" charset="0"/>
                <a:cs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17 </a:t>
            </a:r>
            <a:r>
              <a:rPr lang="ru-RU" sz="1200" dirty="0" err="1" smtClean="0">
                <a:solidFill>
                  <a:schemeClr val="tx1"/>
                </a:solidFill>
                <a:latin typeface="Times New Roman" panose="02020603050405020304" pitchFamily="18" charset="0"/>
                <a:cs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61888630"/>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3669" y="437188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Қабдуалиева</a:t>
            </a:r>
            <a:r>
              <a:rPr lang="ru-RU" sz="1400" b="1" i="1" dirty="0">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М.С</a:t>
            </a:r>
            <a:r>
              <a:rPr lang="ru-RU" sz="1400" b="1" i="1" dirty="0">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14237</TotalTime>
  <Words>576</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2775</cp:revision>
  <cp:lastPrinted>2022-11-16T06:44:48Z</cp:lastPrinted>
  <dcterms:created xsi:type="dcterms:W3CDTF">2018-03-27T06:03:00Z</dcterms:created>
  <dcterms:modified xsi:type="dcterms:W3CDTF">2022-11-16T09:19:41Z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