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1" d="100"/>
          <a:sy n="71" d="100"/>
        </p:scale>
        <p:origin x="414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4739536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№320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ноября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16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ноября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0489208"/>
              </p:ext>
            </p:extLst>
          </p:nvPr>
        </p:nvGraphicFramePr>
        <p:xfrm>
          <a:off x="5045567" y="4035427"/>
          <a:ext cx="466337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85093"/>
            <a:ext cx="4824413" cy="20580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ноября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ноября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ноя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Переменная облачность, в первой половине ночи снег. Ночью и утром временами туман. Ветер восточный, юго-восточный 3-8 м/с. Температура воздуха ночью 5-7 мороза, днем 5-7 тепла.</a:t>
            </a: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18 ноября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17 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18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ноября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3-8 м/с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 0-2 мороза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30698" y="2054133"/>
            <a:ext cx="4572032" cy="1015663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17 ноября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18 ноября 2022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накоплению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30699" y="3089362"/>
            <a:ext cx="4680169" cy="461665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24412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1429" y="4511952"/>
            <a:ext cx="4298660" cy="988277"/>
            <a:chOff x="523874" y="4033039"/>
            <a:chExt cx="4298660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4" y="42393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11/1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33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М.С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916621"/>
              </p:ext>
            </p:extLst>
          </p:nvPr>
        </p:nvGraphicFramePr>
        <p:xfrm>
          <a:off x="5167314" y="535782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319156" y="225452"/>
            <a:ext cx="4493453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ПРИ ПРЕДОСТАВЛЕНИИ ПРЕДУПРЕЖДЕНИЙ О</a:t>
            </a:r>
          </a:p>
          <a:p>
            <a:pPr algn="ctr"/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НМУ РАЗЛИЧНОЙ СТЕПЕНИ РЕКОМЕНДУЕТСЯ ПРИДЕРЖИВАТЬСЯ СЛЕДУЮЩИХ МЕР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  <a:b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  <a:b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12959</TotalTime>
  <Words>653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2452</cp:revision>
  <cp:lastPrinted>2021-07-01T03:56:27Z</cp:lastPrinted>
  <dcterms:created xsi:type="dcterms:W3CDTF">2018-03-27T06:03:00Z</dcterms:created>
  <dcterms:modified xsi:type="dcterms:W3CDTF">2022-11-16T09:58:33Z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