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7633031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69687220"/>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қарашаға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16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a:solidFill>
                  <a:prstClr val="black"/>
                </a:solidFill>
                <a:latin typeface="Times New Roman" pitchFamily="18" charset="0"/>
                <a:cs typeface="Times New Roman" pitchFamily="18" charset="0"/>
              </a:rPr>
              <a:t>Қ</a:t>
            </a:r>
            <a:r>
              <a:rPr lang="kk-KZ" sz="1200" smtClean="0">
                <a:solidFill>
                  <a:prstClr val="black"/>
                </a:solidFill>
                <a:latin typeface="Times New Roman" pitchFamily="18" charset="0"/>
                <a:cs typeface="Times New Roman" pitchFamily="18" charset="0"/>
              </a:rPr>
              <a:t>ар</a:t>
            </a:r>
            <a:r>
              <a:rPr lang="kk-KZ" sz="1200" dirty="0" smtClean="0">
                <a:solidFill>
                  <a:prstClr val="black"/>
                </a:solidFill>
                <a:latin typeface="Times New Roman" pitchFamily="18" charset="0"/>
                <a:cs typeface="Times New Roman" pitchFamily="18" charset="0"/>
              </a:rPr>
              <a:t>. Ж</a:t>
            </a:r>
            <a:r>
              <a:rPr lang="kk-KZ" sz="1200" dirty="0" smtClean="0">
                <a:latin typeface="Times New Roman" panose="02020603050405020304" pitchFamily="18" charset="0"/>
                <a:cs typeface="Times New Roman" panose="02020603050405020304" pitchFamily="18" charset="0"/>
              </a:rPr>
              <a:t>ел оңтүстік-батыстан 7-12 м/с. </a:t>
            </a:r>
            <a:r>
              <a:rPr lang="kk-KZ" sz="1200" dirty="0" smtClean="0">
                <a:solidFill>
                  <a:prstClr val="black"/>
                </a:solidFill>
                <a:latin typeface="Times New Roman" pitchFamily="18" charset="0"/>
                <a:cs typeface="Times New Roman" pitchFamily="18" charset="0"/>
              </a:rPr>
              <a:t>Ауа температурасы түнде 4-6°, күндіз 0-2°аяз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18 қарашаға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17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18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оңтүстік-батыстан 3-8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4-6°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58832" y="218426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smtClean="0">
                <a:solidFill>
                  <a:prstClr val="black"/>
                </a:solidFill>
                <a:latin typeface="Times New Roman" panose="02020603050405020304" pitchFamily="18" charset="0"/>
                <a:cs typeface="Times New Roman" panose="02020603050405020304" pitchFamily="18" charset="0"/>
              </a:rPr>
              <a:t>қарашадан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26729" y="4348979"/>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18691</TotalTime>
  <Words>578</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2640</cp:revision>
  <cp:lastPrinted>2021-07-01T03:56:27Z</cp:lastPrinted>
  <dcterms:created xsi:type="dcterms:W3CDTF">2018-03-27T06:03:00Z</dcterms:created>
  <dcterms:modified xsi:type="dcterms:W3CDTF">2022-11-16T09:36:13Z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