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320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kk-KZ" sz="1200" b="1" dirty="0" smtClean="0">
                <a:latin typeface="Times New Roman" pitchFamily="18" charset="0"/>
                <a:cs typeface="Times New Roman" pitchFamily="18" charset="0"/>
              </a:rPr>
              <a:t>қараша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94808557"/>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723549"/>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17 қарашаға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16</a:t>
            </a:r>
            <a:r>
              <a:rPr lang="kk-KZ" sz="1100" b="1" dirty="0" smtClean="0">
                <a:latin typeface="Times New Roman" pitchFamily="18" charset="0"/>
                <a:cs typeface="Times New Roman" pitchFamily="18" charset="0"/>
              </a:rPr>
              <a:t> 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17 </a:t>
            </a:r>
            <a:r>
              <a:rPr lang="kk-KZ" sz="1100" b="1" dirty="0" smtClean="0">
                <a:latin typeface="Times New Roman"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түнде қар. Солтүстік-шығыстан жел 1 градус аяз-1 градус жылы.</a:t>
            </a:r>
          </a:p>
          <a:p>
            <a:r>
              <a:rPr lang="kk-KZ" altLang="ru-RU" sz="1200" b="1" dirty="0" smtClean="0">
                <a:latin typeface="Times New Roman" pitchFamily="18" charset="0"/>
                <a:ea typeface="Times New Roman KZ" pitchFamily="18" charset="0"/>
                <a:cs typeface="Times New Roman" pitchFamily="18" charset="0"/>
              </a:rPr>
              <a:t>                                                18</a:t>
            </a:r>
            <a:r>
              <a:rPr lang="kk-KZ" sz="1200" b="1" dirty="0" smtClean="0">
                <a:latin typeface="Times New Roman KZ" pitchFamily="18" charset="0"/>
                <a:ea typeface="Times New Roman KZ" pitchFamily="18" charset="0"/>
              </a:rPr>
              <a:t> қарашаға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17 </a:t>
            </a:r>
            <a:r>
              <a:rPr lang="kk-KZ" sz="1100" b="1" dirty="0" smtClean="0">
                <a:latin typeface="Times New Roman" pitchFamily="18" charset="0"/>
                <a:cs typeface="Times New Roman" pitchFamily="18" charset="0"/>
              </a:rPr>
              <a:t>қараша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KZ" pitchFamily="18" charset="0"/>
                <a:ea typeface="Times New Roman KZ" pitchFamily="18" charset="0"/>
                <a:cs typeface="Times New Roman" pitchFamily="18" charset="0"/>
              </a:rPr>
              <a:t>18</a:t>
            </a:r>
            <a:r>
              <a:rPr lang="kk-KZ" sz="1100" b="1" dirty="0" smtClean="0">
                <a:latin typeface="Times New Roman KZ" pitchFamily="18" charset="0"/>
                <a:ea typeface="Times New Roman KZ" pitchFamily="18" charset="0"/>
              </a:rPr>
              <a:t> қараша</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6-8 градус </a:t>
            </a:r>
            <a:r>
              <a:rPr lang="ru-RU" sz="1200" dirty="0" err="1" smtClean="0">
                <a:latin typeface="Times New Roman" pitchFamily="18" charset="0"/>
                <a:ea typeface="Times New Roman KZ" pitchFamily="18" charset="0"/>
                <a:cs typeface="Times New Roman" pitchFamily="18" charset="0"/>
                <a:sym typeface="+mn-ea"/>
              </a:rPr>
              <a:t>аяз</a:t>
            </a:r>
            <a:r>
              <a:rPr lang="kk-KZ" sz="1200" dirty="0" smtClean="0">
                <a:latin typeface="Times New Roman" pitchFamily="18" charset="0"/>
                <a:ea typeface="Times New Roman KZ" pitchFamily="18" charset="0"/>
                <a:cs typeface="Times New Roman" pitchFamily="18" charset="0"/>
                <a:sym typeface="+mn-ea"/>
              </a:rPr>
              <a:t>.</a:t>
            </a:r>
            <a:r>
              <a:rPr lang="kk-KZ" sz="1200" dirty="0" smtClean="0"/>
              <a:t> </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17</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18 </a:t>
            </a:r>
            <a:r>
              <a:rPr lang="kk-KZ" sz="1200" dirty="0" smtClean="0">
                <a:solidFill>
                  <a:schemeClr val="tx1"/>
                </a:solidFill>
                <a:latin typeface="Times New Roman" pitchFamily="18" charset="0"/>
                <a:cs typeface="Times New Roman" pitchFamily="18" charset="0"/>
              </a:rPr>
              <a:t>қараша</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Қабдуалиева</a:t>
            </a:r>
            <a:r>
              <a:rPr lang="ru-RU" sz="1400" b="1" i="1" dirty="0">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М.С</a:t>
            </a:r>
            <a:r>
              <a:rPr lang="ru-RU" sz="1400" b="1" i="1" dirty="0">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13742</TotalTime>
  <Words>538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2716</cp:revision>
  <cp:lastPrinted>2021-07-01T03:56:27Z</cp:lastPrinted>
  <dcterms:created xsi:type="dcterms:W3CDTF">2018-03-27T06:03:00Z</dcterms:created>
  <dcterms:modified xsi:type="dcterms:W3CDTF">2022-11-16T09:17:15Z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