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767211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№320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ноября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осадки (дождь, снег). Ветер юго-восточный 9-14, днем порывы 18 м/с. Температура воздуха ночью 2-4 мороза, днём 1 мороза-1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17 ноября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18 ноября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гололед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м/с, порывы 18 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</a:t>
            </a:r>
            <a:r>
              <a:rPr lang="ru-RU" sz="110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1-3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17469</TotalTime>
  <Words>611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2857</cp:revision>
  <cp:lastPrinted>2021-07-01T03:56:27Z</cp:lastPrinted>
  <dcterms:created xsi:type="dcterms:W3CDTF">2018-03-27T06:03:00Z</dcterms:created>
  <dcterms:modified xsi:type="dcterms:W3CDTF">2022-11-16T09:40:17Z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