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AB4767D-6FB2-449D-B34F-B163FB7B5E2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1459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C7B93-2784-4D3B-AA64-1DCF10C88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C7236-A9C8-44E7-8D96-FAE264F86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F7169-C60E-4E01-872D-F019BF384A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32511-25C0-4BF1-825A-B529B5C799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6DA1-C895-4F5B-BF2D-5A170005B4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8EEC8-30DB-45DC-8606-EA7462CA46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AB83D-3847-4E4A-B178-33876AAB7A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1A6DA-E796-4722-8AC7-065DD7CE6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789CD-7861-4239-A18E-C4AA292CF0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FDAD-A90E-4D62-9C18-40CD719B84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E17E6-7753-4B3C-AF02-6BFC879FC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E4B9311-8837-4E12-A990-B424CF131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320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16 ноября 2022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 с прояснением, ночью снег, туман, гололед. Ветер 2-7 м/с. Температура воздуха ночью 8-10 мороза, днем 0-2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Ночью и утром туман.</a:t>
            </a:r>
            <a:r>
              <a:rPr lang="ru-RU" altLang="ru-RU"/>
              <a:t> </a:t>
            </a:r>
            <a:r>
              <a:rPr lang="ru-RU" altLang="ru-RU">
                <a:solidFill>
                  <a:schemeClr val="tx1"/>
                </a:solidFill>
              </a:rPr>
              <a:t>Ветер 3-8 м/с. Температура воздуха 2-4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17 ноября, ночью 18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ноя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31718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14704</TotalTime>
  <Words>769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2810</cp:revision>
  <cp:lastPrinted>2021-07-01T09:11:30Z</cp:lastPrinted>
  <dcterms:created xsi:type="dcterms:W3CDTF">2018-03-27T06:03:00Z</dcterms:created>
  <dcterms:modified xsi:type="dcterms:W3CDTF">2022-11-16T09:17:46Z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