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27219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7066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м/с. Температура воздуха ночью 4-6°, днем 0-2° мороза.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19374</TotalTime>
  <Words>622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2635</cp:revision>
  <cp:lastPrinted>2021-10-18T15:52:53Z</cp:lastPrinted>
  <dcterms:created xsi:type="dcterms:W3CDTF">2018-03-27T06:03:00Z</dcterms:created>
  <dcterms:modified xsi:type="dcterms:W3CDTF">2022-11-16T09:36:06Z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