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848891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6980"/>
            <a:ext cx="4798916" cy="18620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17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17 ноября 2022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Ночью снег, днем небольшой снег. Ночью низовая метель. Ветер западный 9-14, ночью порывы 15-20 м/с. Температура воздуха ночью 8-10, днем 6-8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ноября до 09 ч. 18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южный 5-10 м/с.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 ноября , ночью 18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18009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2922</cp:revision>
  <cp:lastPrinted>2021-11-30T05:55:24Z</cp:lastPrinted>
  <dcterms:created xsi:type="dcterms:W3CDTF">2018-03-27T06:03:00Z</dcterms:created>
  <dcterms:modified xsi:type="dcterms:W3CDTF">2022-11-16T09:10:05Z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