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4" d="100"/>
          <a:sy n="64" d="100"/>
        </p:scale>
        <p:origin x="39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20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16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қарашаға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17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оңтүстік-шығыстан, шығыстан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қарашаға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17 қараша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18 </a:t>
            </a:r>
            <a:r>
              <a:rPr lang="ru-RU" sz="1200" dirty="0" err="1" smtClean="0">
                <a:solidFill>
                  <a:schemeClr val="tx1"/>
                </a:solidFill>
                <a:latin typeface="Times New Roman" pitchFamily="18" charset="0"/>
                <a:cs typeface="Times New Roman" pitchFamily="18" charset="0"/>
              </a:rPr>
              <a:t>қарашаға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2317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 </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Жокелова А.</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16.1</a:t>
            </a:r>
            <a:r>
              <a:rPr lang="ru-RU" sz="1200" dirty="0" smtClean="0">
                <a:latin typeface="Times New Roman" panose="02020603050405020304" pitchFamily="18" charset="0"/>
                <a:ea typeface="Times New Roman" panose="02020603050405020304" pitchFamily="18" charset="0"/>
              </a:rPr>
              <a:t>1.2022 </a:t>
            </a:r>
            <a:r>
              <a:rPr lang="ru-RU" sz="1200" dirty="0">
                <a:latin typeface="Times New Roman" panose="02020603050405020304" pitchFamily="18" charset="0"/>
                <a:ea typeface="Times New Roman" panose="02020603050405020304" pitchFamily="18" charset="0"/>
              </a:rPr>
              <a:t>ж. </a:t>
            </a:r>
            <a:r>
              <a:rPr lang="kk-KZ" sz="1200" dirty="0" smtClean="0">
                <a:latin typeface="Times New Roman" panose="02020603050405020304" pitchFamily="18" charset="0"/>
                <a:ea typeface="Times New Roman" panose="02020603050405020304" pitchFamily="18" charset="0"/>
              </a:rPr>
              <a:t>11:42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14270</TotalTime>
  <Words>584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2520</cp:revision>
  <cp:lastPrinted>2021-07-01T07:38:07Z</cp:lastPrinted>
  <dcterms:created xsi:type="dcterms:W3CDTF">2018-03-27T06:03:00Z</dcterms:created>
  <dcterms:modified xsi:type="dcterms:W3CDTF">2022-11-16T09:52:29Z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