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53783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г.</a:t>
            </a:r>
          </a:p>
          <a:p>
            <a:pPr lvl="0"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5-10 м/с. Температура воздуха ночью 11-13, днем 6-8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17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 Ветер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609611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ноября, ночью 18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15859</TotalTime>
  <Words>569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2528</cp:revision>
  <cp:lastPrinted>2021-07-01T03:56:27Z</cp:lastPrinted>
  <dcterms:created xsi:type="dcterms:W3CDTF">2018-03-27T06:03:00Z</dcterms:created>
  <dcterms:modified xsi:type="dcterms:W3CDTF">2022-11-16T09:53:53Z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