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114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87888547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№319</a:t>
                      </a:r>
                      <a:endParaRPr lang="zh-CN" altLang="x-none" sz="14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08907" y="2543800"/>
            <a:ext cx="4680169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ноября</a:t>
            </a:r>
            <a:r>
              <a:rPr lang="en-US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ноября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2022 года метеорологические условия будут способствовать </a:t>
            </a:r>
            <a:r>
              <a:rPr lang="ru-RU" sz="11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ноября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6839134"/>
              </p:ext>
            </p:extLst>
          </p:nvPr>
        </p:nvGraphicFramePr>
        <p:xfrm>
          <a:off x="5003459" y="4467426"/>
          <a:ext cx="4691064" cy="201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082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ноября 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северо-западный с переходом на юго-западный 9-14 м/с. Температура воздуха ночью 4-6, днём 1 мороза-1 тепла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ноября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 20 ч. 16 ноября </a:t>
            </a:r>
            <a:r>
              <a:rPr lang="ru-RU" sz="11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17 ноября</a:t>
            </a:r>
          </a:p>
          <a:p>
            <a:pPr lvl="0" indent="144000" algn="just"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осадков, гололед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9-14 м/с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</a:t>
            </a:r>
            <a:r>
              <a:rPr lang="ru-RU" sz="110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2-4 </a:t>
            </a:r>
            <a:r>
              <a:rPr lang="ru-RU" sz="11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8907" y="340782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6" y="4230642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Астана,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Козлова О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17371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2854</cp:revision>
  <cp:lastPrinted>2021-07-01T03:56:27Z</cp:lastPrinted>
  <dcterms:created xsi:type="dcterms:W3CDTF">2018-03-27T06:03:00Z</dcterms:created>
  <dcterms:modified xsi:type="dcterms:W3CDTF">2022-11-15T09:38:08Z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