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349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осадки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(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дождь, снег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Ветер</a:t>
            </a:r>
            <a:r>
              <a:rPr lang="kk-KZ" sz="1200" b="1" dirty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юго-западный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 9-14, порывы 15-20, временами 23-28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Температура воздуха ночью 0-2, днем 3-5 тепла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15784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14271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2788</cp:revision>
  <cp:lastPrinted>2022-11-15T07:26:37Z</cp:lastPrinted>
  <dcterms:created xsi:type="dcterms:W3CDTF">2018-03-27T06:03:00Z</dcterms:created>
  <dcterms:modified xsi:type="dcterms:W3CDTF">2022-11-15T09:26:26Z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