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656901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319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062" y="3594360"/>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47099772"/>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590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16 </a:t>
            </a:r>
            <a:r>
              <a:rPr lang="kk-KZ" altLang="ru-RU" sz="1100" b="1" dirty="0" smtClean="0">
                <a:latin typeface="Times New Roman" panose="02020603050405020304" pitchFamily="18" charset="0"/>
                <a:cs typeface="Times New Roman" panose="02020603050405020304" pitchFamily="18" charset="0"/>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15 </a:t>
            </a:r>
            <a:r>
              <a:rPr lang="ru-RU" altLang="ru-RU" sz="1100" b="1" dirty="0" err="1" smtClean="0">
                <a:latin typeface="Times New Roman" panose="02020603050405020304" pitchFamily="18" charset="0"/>
                <a:cs typeface="Times New Roman" panose="02020603050405020304" pitchFamily="18" charset="0"/>
              </a:rPr>
              <a:t>қараша</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16 </a:t>
            </a:r>
            <a:r>
              <a:rPr lang="ru-RU" altLang="ru-RU" sz="1100" b="1" dirty="0" err="1" smtClean="0">
                <a:latin typeface="Times New Roman" panose="02020603050405020304" pitchFamily="18" charset="0"/>
                <a:cs typeface="Times New Roman" panose="02020603050405020304" pitchFamily="18" charset="0"/>
              </a:rPr>
              <a:t>қарашаға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r>
              <a:rPr lang="kk-KZ" sz="1100" dirty="0" smtClean="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Жел солтүстік-батыстан оңтүстік-батысқа ауысып соғады, күші 9-14 м/с. Ауа температурасы түнде 4-6, күндіз </a:t>
            </a:r>
            <a:r>
              <a:rPr lang="kk-KZ" sz="1100" dirty="0">
                <a:latin typeface="Times New Roman" pitchFamily="18" charset="0"/>
                <a:cs typeface="Times New Roman" pitchFamily="18" charset="0"/>
              </a:rPr>
              <a:t>1</a:t>
            </a:r>
            <a:r>
              <a:rPr lang="kk-KZ" sz="1100" dirty="0" smtClean="0">
                <a:latin typeface="Times New Roman" pitchFamily="18" charset="0"/>
                <a:cs typeface="Times New Roman" pitchFamily="18" charset="0"/>
              </a:rPr>
              <a:t> градус аяз -1 градус жылы.</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17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16</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қараша</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17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қарашаға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көктайғақ.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оңтүстік-шығыстан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a:t>
            </a:r>
            <a:r>
              <a:rPr lang="kk-KZ" sz="1100" dirty="0" smtClean="0">
                <a:latin typeface="Times New Roman" pitchFamily="18" charset="0"/>
                <a:cs typeface="Times New Roman" pitchFamily="18" charset="0"/>
              </a:rPr>
              <a:t>м/с.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smtClean="0">
                <a:latin typeface="Times New Roman" pitchFamily="18" charset="0"/>
                <a:cs typeface="Times New Roman" pitchFamily="18" charset="0"/>
              </a:rPr>
              <a:t> 2-4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2" y="326797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02349" y="2569049"/>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16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17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Козлова О</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Нұрмахамбет</a:t>
            </a:r>
            <a:r>
              <a:rPr lang="ru-RU" altLang="ru-RU" sz="1200" b="1" i="1" smtClean="0">
                <a:solidFill>
                  <a:srgbClr val="000000"/>
                </a:solidFill>
                <a:latin typeface="Times New Roman" panose="02020603050405020304" pitchFamily="18" charset="0"/>
                <a:cs typeface="Times New Roman" panose="02020603050405020304" pitchFamily="18" charset="0"/>
              </a:rPr>
              <a:t>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16940</TotalTime>
  <Words>591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3004</cp:revision>
  <cp:lastPrinted>2021-07-01T03:56:27Z</cp:lastPrinted>
  <dcterms:created xsi:type="dcterms:W3CDTF">2018-03-27T06:03:00Z</dcterms:created>
  <dcterms:modified xsi:type="dcterms:W3CDTF">2022-11-15T09:37:53Z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