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B0C1432-4B32-4C7E-B73E-76135942A8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50DAC-382A-4654-8A00-95043D3349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99631-B018-4672-9574-DF9C59F3E4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C72CC-BB41-4E60-BAF7-D5E735550D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50B12-CA0E-4A79-8C6C-9448959B80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C1F5-DF05-45CD-8349-02F809F7EB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F0D05-6D7C-4A0F-B9B7-AFA3AC1B5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9DDC7-CE66-4CF3-A9F5-4893F5B37F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C5D82-51D9-4557-924C-E2B1DBADEA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A662B-D6BB-4959-9EAE-E7F6E56A3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8B697-1554-4169-985A-8F3A10A324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1E009-8A3B-42CA-9537-F45CF8BC1E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F85B67B-2948-45CF-87C6-A79EC81726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утром и днем осадки (дождь, снег), туман. Ветер западный 5-10 м/с. Температура воздуха ночью и днем 1-3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снег, туман, гололед. Ветер 3-8 м/с. Температура воздуха 4-6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16 ноября, ночью 17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1574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14700</TotalTime>
  <Words>770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2807</cp:revision>
  <cp:lastPrinted>2021-07-01T09:11:30Z</cp:lastPrinted>
  <dcterms:created xsi:type="dcterms:W3CDTF">2018-03-27T06:03:00Z</dcterms:created>
  <dcterms:modified xsi:type="dcterms:W3CDTF">2022-11-15T08:50:06Z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