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57" autoAdjust="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82798522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№319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16 ноября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16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ночью снег.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западный 9-14,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и днем 3-5 мороза.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небольшой снег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5-7 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67737"/>
            <a:ext cx="4814335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ноября,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3249671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1"/>
            <a:ext cx="4294190" cy="1712097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1720" y="4280161"/>
              <a:ext cx="1896673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14730</TotalTime>
  <Words>558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2488</cp:revision>
  <cp:lastPrinted>2021-07-01T03:56:27Z</cp:lastPrinted>
  <dcterms:created xsi:type="dcterms:W3CDTF">2018-03-27T06:03:00Z</dcterms:created>
  <dcterms:modified xsi:type="dcterms:W3CDTF">2022-11-15T09:09:41Z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