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857351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жауын-шашын (жаңбыр, қар)</a:t>
            </a:r>
            <a:r>
              <a:rPr lang="ru-RU"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Жел оңтүстік-батыстан 7-12,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7-12, екпіні 15-20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1" y="230137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1420" y="336297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400" b="1" i="1"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17055</TotalTime>
  <Words>563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2545</cp:revision>
  <cp:lastPrinted>2021-07-01T03:56:27Z</cp:lastPrinted>
  <dcterms:created xsi:type="dcterms:W3CDTF">2018-03-27T06:03:00Z</dcterms:created>
  <dcterms:modified xsi:type="dcterms:W3CDTF">2022-11-15T09:23:42Z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