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B2DEC5B-E766-4DE9-AB77-390EDCFAF13B}" v="1" dt="2022-11-13T10:13:38.66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ночью снег. Ветер северо-западный, западный 7-12 м/с. Температура воздуха ночью 5-7, днем 3-5 мороза.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2022 г.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с переходом на юго-восточный 2-7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5-7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мороза. 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4834333"/>
              </p:ext>
            </p:extLst>
          </p:nvPr>
        </p:nvGraphicFramePr>
        <p:xfrm>
          <a:off x="5095876" y="4071942"/>
          <a:ext cx="4643470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769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41032" y="61594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484516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79-83-3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info@meteo.kz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25741" y="287681"/>
            <a:ext cx="44101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</a:t>
            </a:r>
            <a:r>
              <a:rPr lang="ru-RU" sz="14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НМУ</a:t>
            </a:r>
            <a:endParaRPr lang="ru-RU" sz="1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  <a:p>
            <a:pPr algn="ctr"/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13917</TotalTime>
  <Words>612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2543</cp:revision>
  <cp:lastPrinted>2021-02-03T11:37:00Z</cp:lastPrinted>
  <dcterms:created xsi:type="dcterms:W3CDTF">2018-03-27T06:03:00Z</dcterms:created>
  <dcterms:modified xsi:type="dcterms:W3CDTF">2022-11-15T08:49:31Z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