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319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ru-RU" sz="1200" b="1" i="1" dirty="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15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825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Түнде қар. Көктайғақ. Солтүстік-батыстан жел соғады, күші 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және</a:t>
            </a:r>
            <a:r>
              <a:rPr lang="kk-KZ" sz="1100" dirty="0" smtClean="0"/>
              <a:t> </a:t>
            </a:r>
            <a:r>
              <a:rPr lang="kk-KZ" sz="1100" dirty="0" smtClean="0">
                <a:latin typeface="Times New Roman" pitchFamily="18" charset="0"/>
                <a:cs typeface="Times New Roman" pitchFamily="18" charset="0"/>
              </a:rPr>
              <a:t>күндіз 8-10 градус аяз күндіз ары қарай төмендеиді.</a:t>
            </a:r>
            <a:endParaRPr lang="kk-KZ" sz="1100" dirty="0">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17 </a:t>
            </a:r>
            <a:r>
              <a:rPr lang="kk-KZ" sz="1100" b="1" dirty="0" smtClean="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 </a:t>
            </a:r>
            <a:r>
              <a:rPr lang="kk-KZ" sz="1100" b="1" dirty="0" smtClean="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09</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Солтүстік-батыстан жел </a:t>
            </a:r>
            <a:r>
              <a:rPr lang="kk-KZ" sz="1100" dirty="0">
                <a:latin typeface="Times New Roman" pitchFamily="18" charset="0"/>
                <a:cs typeface="Times New Roman" pitchFamily="18" charset="0"/>
              </a:rPr>
              <a:t>соғады, </a:t>
            </a:r>
            <a:r>
              <a:rPr lang="ru-RU" sz="1100" dirty="0" err="1">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16 </a:t>
            </a:r>
            <a:r>
              <a:rPr lang="kk-KZ" sz="1100" dirty="0">
                <a:solidFill>
                  <a:schemeClr val="tx1"/>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17 </a:t>
            </a:r>
            <a:r>
              <a:rPr lang="ru-RU" sz="1100" dirty="0" err="1" smtClean="0">
                <a:solidFill>
                  <a:schemeClr val="tx1"/>
                </a:solidFill>
                <a:latin typeface="Times New Roman" panose="02020603050405020304" pitchFamily="18" charset="0"/>
                <a:cs typeface="Times New Roman" panose="02020603050405020304" pitchFamily="18" charset="0"/>
              </a:rPr>
              <a:t>қарашаға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13114</TotalTime>
  <Words>563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2447</cp:revision>
  <cp:lastPrinted>2021-07-01T03:56:27Z</cp:lastPrinted>
  <dcterms:created xsi:type="dcterms:W3CDTF">2018-03-27T06:03:00Z</dcterms:created>
  <dcterms:modified xsi:type="dcterms:W3CDTF">2022-11-15T09:18:02Z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