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109333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15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16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a:ea typeface="Calibri"/>
              </a:rPr>
              <a:t>түстік-батыстан жел соғады,күші </a:t>
            </a:r>
            <a:r>
              <a:rPr lang="kk-KZ" sz="1200" dirty="0" smtClean="0">
                <a:solidFill>
                  <a:prstClr val="black"/>
                </a:solidFill>
                <a:latin typeface="Times New Roman" pitchFamily="18" charset="0"/>
                <a:cs typeface="Times New Roman" pitchFamily="18" charset="0"/>
              </a:rPr>
              <a:t>9-14 м/с, </a:t>
            </a:r>
            <a:r>
              <a:rPr lang="kk-KZ" sz="1200" dirty="0" smtClean="0">
                <a:solidFill>
                  <a:prstClr val="black"/>
                </a:solidFill>
                <a:latin typeface="Times New Roman"/>
                <a:ea typeface="Calibri"/>
              </a:rPr>
              <a:t>екпіні</a:t>
            </a:r>
            <a:r>
              <a:rPr lang="kk-KZ" sz="1200" dirty="0" smtClean="0">
                <a:solidFill>
                  <a:prstClr val="black"/>
                </a:solidFill>
                <a:latin typeface="Times New Roman" pitchFamily="18" charset="0"/>
                <a:cs typeface="Times New Roman" pitchFamily="18" charset="0"/>
              </a:rPr>
              <a:t> 15-20, кей уақытта 23-28 м/с.</a:t>
            </a:r>
            <a:r>
              <a:rPr lang="kk-KZ" sz="1200" dirty="0" smtClean="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a:solidFill>
                  <a:prstClr val="black"/>
                </a:solidFill>
                <a:latin typeface="Times New Roman" pitchFamily="18" charset="0"/>
                <a:cs typeface="Times New Roman" pitchFamily="18" charset="0"/>
              </a:rPr>
              <a:t>тұман түседі.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a:ea typeface="Calibri"/>
              </a:rPr>
              <a:t>жел соғады,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 </a:t>
            </a:r>
            <a:r>
              <a:rPr lang="kk-KZ" sz="120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2773</cp:revision>
  <cp:lastPrinted>2022-11-15T07:30:12Z</cp:lastPrinted>
  <dcterms:created xsi:type="dcterms:W3CDTF">2018-03-27T06:03:00Z</dcterms:created>
  <dcterms:modified xsi:type="dcterms:W3CDTF">2022-11-15T09:26:22Z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