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8343948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955536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6980"/>
            <a:ext cx="4798916" cy="186204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16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16 ноября 2022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Утром и днем осадки (снег, дождь). Гололед, низовая метель. Ветер юго-западный 9-14, ночью порывы 15-20 м/с. Температура воздуха ночью  и днем около 0 градусов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ноября до 09 ч. 17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          Небольшой снег.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6-8 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ноября , ночью 17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17960</TotalTime>
  <Words>627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2919</cp:revision>
  <cp:lastPrinted>2021-11-30T05:55:24Z</cp:lastPrinted>
  <dcterms:created xsi:type="dcterms:W3CDTF">2018-03-27T06:03:00Z</dcterms:created>
  <dcterms:modified xsi:type="dcterms:W3CDTF">2022-11-15T09:16:39Z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