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465987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 ноябрь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г.</a:t>
            </a:r>
          </a:p>
          <a:p>
            <a:pPr lvl="0"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снег, низовая метель метель. Ветер юго-восточный 9-14 м/с. Температура воздуха ночью и днем 8-10 мороза.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ноября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16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ноября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 Ветер северо-западный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06145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ноября, ночью 17 ноября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15857</TotalTime>
  <Words>574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2527</cp:revision>
  <cp:lastPrinted>2021-07-01T03:56:27Z</cp:lastPrinted>
  <dcterms:created xsi:type="dcterms:W3CDTF">2018-03-27T06:03:00Z</dcterms:created>
  <dcterms:modified xsi:type="dcterms:W3CDTF">2022-11-15T09:11:51Z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