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19515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снег, гололед, низовая метель.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западный 9-14, порывы 18 м/с. Температура воздуха ночью и днем 5-7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7-9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155813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45685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15042</TotalTime>
  <Words>647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2503</cp:revision>
  <cp:lastPrinted>2021-07-01T03:56:27Z</cp:lastPrinted>
  <dcterms:created xsi:type="dcterms:W3CDTF">2018-03-27T06:03:00Z</dcterms:created>
  <dcterms:modified xsi:type="dcterms:W3CDTF">2022-11-15T09:05:38Z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