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960172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659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Жауын-шашын (жаңбыр, қар). Ж</a:t>
            </a:r>
            <a:r>
              <a:rPr lang="kk-KZ" sz="1200" dirty="0" smtClean="0">
                <a:latin typeface="Times New Roman" panose="02020603050405020304" pitchFamily="18" charset="0"/>
                <a:cs typeface="Times New Roman" panose="02020603050405020304" pitchFamily="18" charset="0"/>
              </a:rPr>
              <a:t>ел оңтүстік-батыстан 7-12, екпіні 15-20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 Жел оңтүстік-батыстан 7-12, екпіні 15-20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3-5°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3059" y="209917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179" y="4330785"/>
            <a:ext cx="4291013" cy="1283671"/>
            <a:chOff x="531522" y="3799939"/>
            <a:chExt cx="4291013" cy="1407920"/>
          </a:xfrm>
        </p:grpSpPr>
        <p:sp>
          <p:nvSpPr>
            <p:cNvPr id="27" name="Прямоугольник 8"/>
            <p:cNvSpPr/>
            <p:nvPr/>
          </p:nvSpPr>
          <p:spPr>
            <a:xfrm>
              <a:off x="638490"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қ</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400" b="1" i="1"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16936</TotalTime>
  <Words>554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2494</cp:revision>
  <cp:lastPrinted>2021-07-01T03:56:27Z</cp:lastPrinted>
  <dcterms:created xsi:type="dcterms:W3CDTF">2018-03-27T06:03:00Z</dcterms:created>
  <dcterms:modified xsi:type="dcterms:W3CDTF">2022-11-15T09:20:45Z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