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739536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3066509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ноя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Облачно, осадки, утром и днем сильные (дождь, снег). Временами туман, гололед. Ветер северо-западный 8-13, порывы 15-20 м/с. Температура воздуха ночью и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днем 1-3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ноября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снег). Ветер северо-западный 8-13, порывы 15-20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 3-5 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16 ноября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ноября 2022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8776" y="3231643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67314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317284" y="536429"/>
            <a:ext cx="4953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отсутствуют</a:t>
            </a: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12957</TotalTime>
  <Words>630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2450</cp:revision>
  <cp:lastPrinted>2021-07-01T03:56:27Z</cp:lastPrinted>
  <dcterms:created xsi:type="dcterms:W3CDTF">2018-03-27T06:03:00Z</dcterms:created>
  <dcterms:modified xsi:type="dcterms:W3CDTF">2022-11-15T09:39:58Z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