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0743222"/>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16 </a:t>
            </a:r>
            <a:r>
              <a:rPr lang="kk-KZ" altLang="ru-RU" sz="11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15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16</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err="1" smtClean="0">
                <a:latin typeface="Times New Roman" pitchFamily="18" charset="0"/>
                <a:cs typeface="Times New Roman" pitchFamily="18" charset="0"/>
              </a:rPr>
              <a:t>кей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уақытта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15-20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және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1 градус аяз-1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17 </a:t>
            </a:r>
            <a:r>
              <a:rPr lang="kk-KZ" altLang="ru-RU" sz="1100" b="1" dirty="0">
                <a:solidFill>
                  <a:srgbClr val="000000"/>
                </a:solidFill>
                <a:latin typeface="Times New Roman" panose="02020603050405020304" pitchFamily="18" charset="0"/>
                <a:cs typeface="Times New Roman" panose="02020603050405020304" pitchFamily="18" charset="0"/>
              </a:rPr>
              <a:t>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16 </a:t>
            </a:r>
            <a:r>
              <a:rPr lang="kk-KZ" sz="1100" b="1" dirty="0">
                <a:solidFill>
                  <a:srgbClr val="000000"/>
                </a:solidFill>
                <a:latin typeface="Times New Roman" panose="02020603050405020304" pitchFamily="18" charset="0"/>
                <a:cs typeface="Times New Roman" panose="02020603050405020304" pitchFamily="18" charset="0"/>
              </a:rPr>
              <a:t>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17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4-6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06955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453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3038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2851" y="2297555"/>
            <a:ext cx="5008686"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16 </a:t>
            </a:r>
            <a:r>
              <a:rPr lang="ru-RU" sz="1100" dirty="0" err="1">
                <a:solidFill>
                  <a:schemeClr val="tx1"/>
                </a:solidFill>
                <a:latin typeface="Times New Roman" panose="02020603050405020304" pitchFamily="18" charset="0"/>
                <a:cs typeface="Times New Roman" panose="02020603050405020304" pitchFamily="18" charset="0"/>
              </a:rPr>
              <a:t>қараша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17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9881" y="4517355"/>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14913</TotalTime>
  <Words>587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2540</cp:revision>
  <cp:lastPrinted>2021-07-01T07:38:07Z</cp:lastPrinted>
  <dcterms:created xsi:type="dcterms:W3CDTF">2018-03-27T06:03:00Z</dcterms:created>
  <dcterms:modified xsi:type="dcterms:W3CDTF">2022-11-15T08:55:23Z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