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1115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066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Осадки (дождь, снег).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порывы 15-20 м/с. Температура воздуха ночью 0-2°, днем 3-5°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19350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2630</cp:revision>
  <cp:lastPrinted>2021-10-18T15:52:53Z</cp:lastPrinted>
  <dcterms:created xsi:type="dcterms:W3CDTF">2018-03-27T06:03:00Z</dcterms:created>
  <dcterms:modified xsi:type="dcterms:W3CDTF">2022-11-15T09:36:21Z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