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8" d="100"/>
          <a:sy n="78" d="100"/>
        </p:scale>
        <p:origin x="114"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493943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№319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8123" y="366023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8828816"/>
              </p:ext>
            </p:extLst>
          </p:nvPr>
        </p:nvGraphicFramePr>
        <p:xfrm>
          <a:off x="5024438" y="4143380"/>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2" y="115888"/>
            <a:ext cx="4785503"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kk-KZ" altLang="ru-RU" sz="1200" b="1" dirty="0" smtClean="0">
                <a:latin typeface="Times New Roman" panose="02020603050405020304" pitchFamily="18" charset="0"/>
                <a:cs typeface="Times New Roman" panose="02020603050405020304" pitchFamily="18" charset="0"/>
              </a:rPr>
              <a:t> қарашаға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2022 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15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16 қарашаға 2022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      Бұлтты, жауын-шашын, таңертең және күндіз қатты (жаңбыр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қар</a:t>
            </a:r>
            <a:r>
              <a:rPr lang="ru-RU" sz="1200" dirty="0" smtClean="0">
                <a:latin typeface="Times New Roman" pitchFamily="18" charset="0"/>
                <a:cs typeface="Times New Roman" pitchFamily="18" charset="0"/>
              </a:rPr>
              <a:t>)</a:t>
            </a:r>
            <a:r>
              <a:rPr lang="uz-Cyrl-UZ" sz="1200" dirty="0" smtClean="0">
                <a:latin typeface="Times New Roman" pitchFamily="18" charset="0"/>
                <a:cs typeface="Times New Roman" pitchFamily="18" charset="0"/>
              </a:rPr>
              <a:t>. Кей уақытта тұман, көктайғақ. Солтүстік-б</a:t>
            </a:r>
            <a:r>
              <a:rPr lang="kk-KZ" sz="1200" dirty="0" smtClean="0">
                <a:latin typeface="Times New Roman" pitchFamily="18" charset="0"/>
                <a:cs typeface="Times New Roman" pitchFamily="18" charset="0"/>
              </a:rPr>
              <a:t>атыстан  жел соғады, күші 8-13, </a:t>
            </a:r>
            <a:r>
              <a:rPr lang="kk-KZ" sz="1200" smtClean="0">
                <a:latin typeface="Times New Roman" pitchFamily="18" charset="0"/>
                <a:cs typeface="Times New Roman" pitchFamily="18" charset="0"/>
              </a:rPr>
              <a:t>екпіні 15-20 м/с</a:t>
            </a:r>
            <a:r>
              <a:rPr lang="kk-KZ" sz="1200" dirty="0" smtClean="0">
                <a:latin typeface="Times New Roman" pitchFamily="18" charset="0"/>
                <a:cs typeface="Times New Roman" pitchFamily="18" charset="0"/>
              </a:rPr>
              <a:t>. Ауа температурасы түнде және күндіз 1-3 градус жылы болады.</a:t>
            </a:r>
            <a:endParaRPr lang="ru-RU" sz="12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17 қарашаға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2022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16 қарашадан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17 қарашаға дейін</a:t>
            </a:r>
            <a:endParaRPr lang="en-US" altLang="ru-RU" sz="1200" b="1" dirty="0">
              <a:latin typeface="Times New Roman" pitchFamily="18" charset="0"/>
              <a:cs typeface="Times New Roman" pitchFamily="18" charset="0"/>
            </a:endParaRPr>
          </a:p>
          <a:p>
            <a:pPr lvl="0" indent="182563" algn="just"/>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 </a:t>
            </a:r>
            <a:r>
              <a:rPr lang="ru-RU" sz="1200" dirty="0" smtClean="0">
                <a:latin typeface="Times New Roman" pitchFamily="18" charset="0"/>
                <a:cs typeface="Times New Roman" pitchFamily="18" charset="0"/>
              </a:rPr>
              <a:t>(</a:t>
            </a:r>
            <a:r>
              <a:rPr lang="ru-RU" sz="1200" dirty="0" err="1" smtClean="0">
                <a:latin typeface="Times New Roman" pitchFamily="18" charset="0"/>
                <a:cs typeface="Times New Roman" pitchFamily="18" charset="0"/>
              </a:rPr>
              <a:t>жа</a:t>
            </a:r>
            <a:r>
              <a:rPr lang="kk-KZ" sz="1200" dirty="0" smtClean="0">
                <a:latin typeface="Times New Roman" pitchFamily="18" charset="0"/>
                <a:cs typeface="Times New Roman" pitchFamily="18" charset="0"/>
              </a:rPr>
              <a:t>ңбыр, қар</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жауады</a:t>
            </a:r>
            <a:r>
              <a:rPr lang="uz-Cyrl-UZ" sz="1200" dirty="0" smtClean="0">
                <a:latin typeface="Times New Roman" pitchFamily="18" charset="0"/>
                <a:cs typeface="Times New Roman" pitchFamily="18" charset="0"/>
              </a:rPr>
              <a:t>. Солтүстік-батыстан </a:t>
            </a:r>
            <a:r>
              <a:rPr lang="kk-KZ" sz="1200" dirty="0" smtClean="0">
                <a:latin typeface="Times New Roman" pitchFamily="18" charset="0"/>
                <a:cs typeface="Times New Roman" pitchFamily="18" charset="0"/>
              </a:rPr>
              <a:t>жел соғады, күші 8-13, екпіні 15-20 м/с Ауа температурасы 3-5 градус аяз болады</a:t>
            </a:r>
            <a:r>
              <a:rPr lang="kk-KZ"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977032" y="2344616"/>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16 </a:t>
            </a:r>
            <a:r>
              <a:rPr lang="ru-RU" sz="1200" dirty="0" err="1" smtClean="0">
                <a:solidFill>
                  <a:schemeClr val="tx1"/>
                </a:solidFill>
                <a:latin typeface="Times New Roman" panose="02020603050405020304" pitchFamily="18" charset="0"/>
                <a:cs typeface="Times New Roman" panose="02020603050405020304" pitchFamily="18" charset="0"/>
              </a:rPr>
              <a:t>қарашада</a:t>
            </a:r>
            <a:r>
              <a:rPr lang="ru-RU" sz="1200" smtClean="0">
                <a:solidFill>
                  <a:schemeClr val="tx1"/>
                </a:solidFill>
                <a:latin typeface="Times New Roman" panose="02020603050405020304" pitchFamily="18" charset="0"/>
                <a:cs typeface="Times New Roman" panose="02020603050405020304" pitchFamily="18" charset="0"/>
              </a:rPr>
              <a:t>, 17 </a:t>
            </a:r>
            <a:r>
              <a:rPr lang="ru-RU" sz="1200" dirty="0" err="1" smtClean="0">
                <a:solidFill>
                  <a:schemeClr val="tx1"/>
                </a:solidFill>
                <a:latin typeface="Times New Roman" panose="02020603050405020304" pitchFamily="18" charset="0"/>
                <a:cs typeface="Times New Roman" panose="02020603050405020304" pitchFamily="18" charset="0"/>
              </a:rPr>
              <a:t>қарашаға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44072" y="3360279"/>
            <a:ext cx="4643470"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192392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smtClean="0">
                  <a:latin typeface="Times New Roman" panose="02020603050405020304" pitchFamily="18" charset="0"/>
                  <a:cs typeface="Times New Roman" panose="02020603050405020304" pitchFamily="18" charset="0"/>
                </a:rPr>
                <a:t>Астана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Нұрмахамбет</a:t>
            </a:r>
            <a:r>
              <a:rPr lang="ru-RU" altLang="ru-RU" sz="1200" b="1" i="1" smtClean="0">
                <a:latin typeface="Times New Roman" panose="02020603050405020304" pitchFamily="18" charset="0"/>
                <a:cs typeface="Times New Roman" panose="02020603050405020304" pitchFamily="18" charset="0"/>
              </a:rPr>
              <a:t> М</a:t>
            </a:r>
            <a:r>
              <a:rPr lang="ru-RU" sz="1200" b="1" i="1" smtClean="0">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 name="Прямоугольник 1"/>
          <p:cNvSpPr/>
          <p:nvPr/>
        </p:nvSpPr>
        <p:spPr>
          <a:xfrm>
            <a:off x="416496" y="741538"/>
            <a:ext cx="1751057" cy="369332"/>
          </a:xfrm>
          <a:prstGeom prst="rect">
            <a:avLst/>
          </a:prstGeom>
        </p:spPr>
        <p:txBody>
          <a:bodyPr wrap="none">
            <a:spAutoFit/>
          </a:bodyPr>
          <a:lstStyle/>
          <a:p>
            <a:r>
              <a:rPr lang="kk-KZ" dirty="0">
                <a:latin typeface="Times New Roman" panose="02020603050405020304" pitchFamily="18" charset="0"/>
                <a:cs typeface="Times New Roman" panose="02020603050405020304" pitchFamily="18" charset="0"/>
              </a:rPr>
              <a:t>Ұсыныстар жоқ</a:t>
            </a:r>
            <a:endParaRPr lang="ru-RU"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13311</TotalTime>
  <Words>605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2573</cp:revision>
  <cp:lastPrinted>2021-07-01T03:56:27Z</cp:lastPrinted>
  <dcterms:created xsi:type="dcterms:W3CDTF">2018-03-27T06:03:00Z</dcterms:created>
  <dcterms:modified xsi:type="dcterms:W3CDTF">2022-11-15T09:39:43Z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