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114" y="7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319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15 </a:t>
            </a:r>
            <a:r>
              <a:rPr lang="kk-KZ" sz="1200" b="1" dirty="0" smtClean="0">
                <a:latin typeface="Times New Roman" pitchFamily="18" charset="0"/>
                <a:cs typeface="Times New Roman" pitchFamily="18" charset="0"/>
              </a:rPr>
              <a:t>қараша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13543" y="3941208"/>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203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2941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sp>
        <p:nvSpPr>
          <p:cNvPr id="20" name="Прямоугольник 19"/>
          <p:cNvSpPr/>
          <p:nvPr/>
        </p:nvSpPr>
        <p:spPr>
          <a:xfrm>
            <a:off x="4952999" y="114300"/>
            <a:ext cx="4824413" cy="1723549"/>
          </a:xfrm>
          <a:prstGeom prst="rect">
            <a:avLst/>
          </a:prstGeom>
        </p:spPr>
        <p:txBody>
          <a:bodyPr wrap="square">
            <a:spAutoFit/>
          </a:bodyPr>
          <a:lstStyle/>
          <a:p>
            <a:pPr algn="ctr"/>
            <a:r>
              <a:rPr lang="kk-KZ" altLang="ru-RU" sz="1200" b="1" dirty="0" smtClean="0">
                <a:latin typeface="Times New Roman" panose="02020603050405020304" pitchFamily="18" charset="0"/>
                <a:cs typeface="Times New Roman" panose="02020603050405020304" pitchFamily="18" charset="0"/>
              </a:rPr>
              <a:t>16 қарашаға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15</a:t>
            </a:r>
            <a:r>
              <a:rPr lang="kk-KZ" sz="1100" b="1" dirty="0" smtClean="0">
                <a:latin typeface="Times New Roman" pitchFamily="18" charset="0"/>
                <a:cs typeface="Times New Roman" pitchFamily="18" charset="0"/>
              </a:rPr>
              <a:t> қараша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16 </a:t>
            </a:r>
            <a:r>
              <a:rPr lang="kk-KZ" sz="1100" b="1" dirty="0" smtClean="0">
                <a:latin typeface="Times New Roman" pitchFamily="18" charset="0"/>
                <a:cs typeface="Times New Roman" pitchFamily="18" charset="0"/>
              </a:rPr>
              <a:t>қараша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Бұлтты, кей уақытта жаңбыр. Оңтүстік-батыстан жел соғады, күші 7-12 м/с. Ауа температурасы түнде 1-3, күндіз 5-7 градус жылы.</a:t>
            </a:r>
          </a:p>
          <a:p>
            <a:r>
              <a:rPr lang="kk-KZ" altLang="ru-RU" sz="1200" b="1" dirty="0" smtClean="0">
                <a:latin typeface="Times New Roman" pitchFamily="18" charset="0"/>
                <a:ea typeface="Times New Roman KZ" pitchFamily="18" charset="0"/>
                <a:cs typeface="Times New Roman" pitchFamily="18" charset="0"/>
              </a:rPr>
              <a:t>                                                17</a:t>
            </a:r>
            <a:r>
              <a:rPr lang="kk-KZ" sz="1200" b="1" dirty="0" smtClean="0">
                <a:latin typeface="Times New Roman KZ" pitchFamily="18" charset="0"/>
                <a:ea typeface="Times New Roman KZ" pitchFamily="18" charset="0"/>
              </a:rPr>
              <a:t> қарашаға</a:t>
            </a:r>
            <a:endParaRPr lang="kk-KZ" sz="1200" b="1" dirty="0" smtClean="0">
              <a:latin typeface="Times New Roman KZ" pitchFamily="18" charset="0"/>
              <a:ea typeface="Times New Roman KZ" pitchFamily="18" charset="0"/>
              <a:cs typeface="Times New Roman" pitchFamily="18" charset="0"/>
            </a:endParaRP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16 </a:t>
            </a:r>
            <a:r>
              <a:rPr lang="kk-KZ" sz="1100" b="1" dirty="0" smtClean="0">
                <a:latin typeface="Times New Roman" pitchFamily="18" charset="0"/>
                <a:cs typeface="Times New Roman" pitchFamily="18" charset="0"/>
              </a:rPr>
              <a:t>қараша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KZ" pitchFamily="18" charset="0"/>
                <a:ea typeface="Times New Roman KZ" pitchFamily="18" charset="0"/>
                <a:cs typeface="Times New Roman" pitchFamily="18" charset="0"/>
              </a:rPr>
              <a:t>17</a:t>
            </a:r>
            <a:r>
              <a:rPr lang="kk-KZ" sz="1100" b="1" dirty="0" smtClean="0">
                <a:latin typeface="Times New Roman KZ" pitchFamily="18" charset="0"/>
                <a:ea typeface="Times New Roman KZ" pitchFamily="18" charset="0"/>
              </a:rPr>
              <a:t> қараша</a:t>
            </a:r>
            <a:endParaRPr lang="kk-KZ" altLang="ru-RU" sz="1100" b="1" dirty="0" smtClean="0">
              <a:latin typeface="Times New Roman" pitchFamily="18" charset="0"/>
              <a:ea typeface="Times New Roman KZ" pitchFamily="18" charset="0"/>
              <a:cs typeface="Times New Roman" pitchFamily="18" charset="0"/>
            </a:endParaRPr>
          </a:p>
          <a:p>
            <a:pPr algn="ct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Бұлтты, қар. Оңтүстік-батыстан жел соғады, күші 3-8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dirty="0" smtClean="0">
                <a:latin typeface="Times New Roman" pitchFamily="18" charset="0"/>
                <a:ea typeface="Times New Roman KZ" pitchFamily="18" charset="0"/>
                <a:cs typeface="Times New Roman" pitchFamily="18" charset="0"/>
                <a:sym typeface="+mn-ea"/>
              </a:rPr>
              <a:t> 5-7 градус </a:t>
            </a:r>
            <a:r>
              <a:rPr lang="ru-RU" sz="1200" smtClean="0">
                <a:latin typeface="Times New Roman" pitchFamily="18" charset="0"/>
                <a:ea typeface="Times New Roman KZ" pitchFamily="18" charset="0"/>
                <a:cs typeface="Times New Roman" pitchFamily="18" charset="0"/>
                <a:sym typeface="+mn-ea"/>
              </a:rPr>
              <a:t>аяз</a:t>
            </a:r>
            <a:r>
              <a:rPr lang="kk-KZ" sz="1200" smtClean="0">
                <a:latin typeface="Times New Roman" pitchFamily="18" charset="0"/>
                <a:ea typeface="Times New Roman KZ" pitchFamily="18" charset="0"/>
                <a:cs typeface="Times New Roman" pitchFamily="18" charset="0"/>
                <a:sym typeface="+mn-ea"/>
              </a:rPr>
              <a:t>.</a:t>
            </a:r>
            <a:r>
              <a:rPr lang="kk-KZ" sz="1200" smtClean="0"/>
              <a:t> </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16</a:t>
            </a:r>
            <a:r>
              <a:rPr lang="kk-KZ" altLang="ru-RU" sz="1200" dirty="0" smtClean="0">
                <a:solidFill>
                  <a:schemeClr val="tx1"/>
                </a:solidFill>
                <a:latin typeface="Times New Roman" pitchFamily="18" charset="0"/>
                <a:ea typeface="Times New Roman KZ"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қараша</a:t>
            </a:r>
            <a:r>
              <a:rPr lang="ru-RU" sz="1200" smtClean="0">
                <a:solidFill>
                  <a:schemeClr val="tx1"/>
                </a:solidFill>
                <a:latin typeface="Times New Roman" panose="02020603050405020304" pitchFamily="18" charset="0"/>
                <a:cs typeface="Times New Roman" panose="02020603050405020304" pitchFamily="18" charset="0"/>
              </a:rPr>
              <a:t>, 17 </a:t>
            </a:r>
            <a:r>
              <a:rPr lang="kk-KZ" sz="1200" dirty="0" smtClean="0">
                <a:solidFill>
                  <a:schemeClr val="tx1"/>
                </a:solidFill>
                <a:latin typeface="Times New Roman" pitchFamily="18" charset="0"/>
                <a:cs typeface="Times New Roman" pitchFamily="18" charset="0"/>
              </a:rPr>
              <a:t>қараша</a:t>
            </a:r>
            <a:r>
              <a:rPr lang="kk-KZ" sz="1200" dirty="0" smtClean="0">
                <a:solidFill>
                  <a:schemeClr val="tx1"/>
                </a:solidFill>
                <a:latin typeface="Times New Roman" pitchFamily="18" charset="0"/>
                <a:ea typeface="Times New Roman KZ" pitchFamily="18" charset="0"/>
                <a:cs typeface="Times New Roman"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192392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val="20000"/>
                    </a:ext>
                  </a:extLst>
                </a:gridCol>
                <a:gridCol w="3152663">
                  <a:extLst>
                    <a:ext uri="{9D8B030D-6E8A-4147-A177-3AD203B41FA5}">
                      <a16:colId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13730</TotalTime>
  <Words>547</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2714</cp:revision>
  <cp:lastPrinted>2021-07-01T03:56:27Z</cp:lastPrinted>
  <dcterms:created xsi:type="dcterms:W3CDTF">2018-03-27T06:03:00Z</dcterms:created>
  <dcterms:modified xsi:type="dcterms:W3CDTF">2022-11-15T09:25:09Z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