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78" d="100"/>
          <a:sy n="78" d="100"/>
        </p:scale>
        <p:origin x="102" y="7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rse.kazhydromet@gmail.com" TargetMode="External"/><Relationship Id="rId2" Type="http://schemas.openxmlformats.org/officeDocument/2006/relationships/hyperlink" Target="mailto:pressmeteo@gmail.com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96646198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№319</a:t>
                      </a:r>
                      <a:endParaRPr lang="ru-RU" altLang="x-none" sz="14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 ноября 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16, ночью 17 ноября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2022 года</a:t>
            </a:r>
            <a:r>
              <a:rPr lang="en-US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2829505"/>
              </p:ext>
            </p:extLst>
          </p:nvPr>
        </p:nvGraphicFramePr>
        <p:xfrm>
          <a:off x="5007188" y="4021384"/>
          <a:ext cx="4667576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1535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0,04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526059696"/>
              </p:ext>
            </p:extLst>
          </p:nvPr>
        </p:nvGraphicFramePr>
        <p:xfrm>
          <a:off x="5139910" y="6527166"/>
          <a:ext cx="4730750" cy="320882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420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4485" y="3569182"/>
            <a:ext cx="478705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2022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 ноября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15 ноября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16 ноября 2022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Ветер северо-западный с переходом на юго-восточный 9-14, днем порывы 15-20 м/с. Температура воздуха ночью 1-3, днем 6-8 тепла.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17 ноября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16 ноября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2022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17 но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ября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2022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 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1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юго-восточный 9-14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2-4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79999" y="3075094"/>
            <a:ext cx="4630161" cy="261610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Группа 5"/>
          <p:cNvGrpSpPr/>
          <p:nvPr/>
        </p:nvGrpSpPr>
        <p:grpSpPr>
          <a:xfrm>
            <a:off x="112712" y="246083"/>
            <a:ext cx="4840288" cy="586363"/>
            <a:chOff x="112712" y="246083"/>
            <a:chExt cx="4840288" cy="586363"/>
          </a:xfrm>
        </p:grpSpPr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E1A8E3C0-CFA9-44DB-A7DD-D1427BEBA2CE}"/>
                </a:ext>
              </a:extLst>
            </p:cNvPr>
            <p:cNvSpPr txBox="1"/>
            <p:nvPr/>
          </p:nvSpPr>
          <p:spPr>
            <a:xfrm>
              <a:off x="317284" y="246083"/>
              <a:ext cx="4635716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u-RU" sz="1400" b="1" dirty="0">
                  <a:solidFill>
                    <a:srgbClr val="000000"/>
                  </a:solidFill>
                  <a:latin typeface="Times New Roman" pitchFamily="18" charset="0"/>
                  <a:cs typeface="Times New Roman" pitchFamily="18" charset="0"/>
                  <a:sym typeface="+mn-ea"/>
                </a:rPr>
                <a:t>РЕКОМЕНДАЦИИ ДЛЯ НАСЕЛЕНИЯ ПРИ НМУ</a:t>
              </a:r>
              <a:endParaRPr lang="ru-RU" sz="1400" b="1" dirty="0"/>
            </a:p>
          </p:txBody>
        </p:sp>
        <p:sp>
          <p:nvSpPr>
            <p:cNvPr id="17" name="TextBox 16">
              <a:extLst>
                <a:ext uri="{FF2B5EF4-FFF2-40B4-BE49-F238E27FC236}">
                  <a16:creationId xmlns:a16="http://schemas.microsoft.com/office/drawing/2014/main" id="{A749C2F8-23C3-4A95-A976-9FB1B6BA7313}"/>
                </a:ext>
              </a:extLst>
            </p:cNvPr>
            <p:cNvSpPr txBox="1"/>
            <p:nvPr/>
          </p:nvSpPr>
          <p:spPr>
            <a:xfrm>
              <a:off x="112712" y="555447"/>
              <a:ext cx="4810180" cy="27699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indent="176213" algn="just">
                <a:spcAft>
                  <a:spcPts val="0"/>
                </a:spcAft>
              </a:pPr>
              <a:r>
                <a:rPr lang="ru-RU" sz="12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Рекомендации отсутствуют</a:t>
              </a:r>
            </a:p>
          </p:txBody>
        </p:sp>
      </p:grpSp>
      <p:sp>
        <p:nvSpPr>
          <p:cNvPr id="22" name="Прямоугольник 26"/>
          <p:cNvSpPr/>
          <p:nvPr/>
        </p:nvSpPr>
        <p:spPr>
          <a:xfrm>
            <a:off x="128588" y="4659557"/>
            <a:ext cx="4808537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31, участок № 10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3"/>
            <a:ext cx="4545876" cy="1380494"/>
            <a:chOff x="524051" y="4301598"/>
            <a:chExt cx="4291013" cy="1367390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874944387"/>
                </p:ext>
              </p:extLst>
            </p:nvPr>
          </p:nvGraphicFramePr>
          <p:xfrm>
            <a:off x="531522" y="4883919"/>
            <a:ext cx="3809513" cy="78506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pressmeteo@gmail.com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международного сотрудничества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79-83-35, 79-83-39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rse.kazhydromet@gmail.com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76523" y="4301598"/>
              <a:ext cx="1790337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11/1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Нұрмахамбет М.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15863</TotalTime>
  <Words>607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Мейирхан Нурмахамбет</cp:lastModifiedBy>
  <cp:revision>2467</cp:revision>
  <cp:lastPrinted>2021-10-15T03:50:29Z</cp:lastPrinted>
  <dcterms:created xsi:type="dcterms:W3CDTF">2018-03-27T06:03:00Z</dcterms:created>
  <dcterms:modified xsi:type="dcterms:W3CDTF">2022-11-15T08:49:00Z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