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қарашаға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16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аздаған қар.</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батыстан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16 қараша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17 </a:t>
            </a:r>
            <a:r>
              <a:rPr lang="ru-RU" sz="1200" dirty="0" err="1" smtClean="0">
                <a:solidFill>
                  <a:schemeClr val="tx1"/>
                </a:solidFill>
                <a:latin typeface="Times New Roman" pitchFamily="18" charset="0"/>
                <a:cs typeface="Times New Roman" pitchFamily="18" charset="0"/>
              </a:rPr>
              <a:t>қарашаға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 </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Жокелова А.</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15.1</a:t>
            </a:r>
            <a:r>
              <a:rPr lang="ru-RU" sz="1200" dirty="0" smtClean="0">
                <a:latin typeface="Times New Roman" panose="02020603050405020304" pitchFamily="18" charset="0"/>
                <a:ea typeface="Times New Roman" panose="02020603050405020304" pitchFamily="18" charset="0"/>
              </a:rPr>
              <a:t>1.2022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11:52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14266</TotalTime>
  <Words>582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2518</cp:revision>
  <cp:lastPrinted>2021-07-01T07:38:07Z</cp:lastPrinted>
  <dcterms:created xsi:type="dcterms:W3CDTF">2018-03-27T06:03:00Z</dcterms:created>
  <dcterms:modified xsi:type="dcterms:W3CDTF">2022-11-15T09:13:09Z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