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142852"/>
            <a:ext cx="469113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қарашаға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 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5-7,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суық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lvl="0" algn="ctr"/>
            <a:r>
              <a:rPr lang="kk-KZ" sz="1200" b="1" dirty="0" smtClean="0">
                <a:solidFill>
                  <a:srgbClr val="000000"/>
                </a:solidFill>
                <a:latin typeface="Times New Roman" pitchFamily="18" charset="0"/>
                <a:cs typeface="Times New Roman" pitchFamily="18" charset="0"/>
              </a:rPr>
              <a:t>17 </a:t>
            </a:r>
            <a:r>
              <a:rPr lang="kk-KZ" sz="1200" b="1" dirty="0">
                <a:solidFill>
                  <a:srgbClr val="000000"/>
                </a:solidFill>
                <a:latin typeface="Times New Roman" pitchFamily="18" charset="0"/>
                <a:cs typeface="Times New Roman" pitchFamily="18" charset="0"/>
              </a:rPr>
              <a:t>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16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 </a:t>
            </a:r>
            <a:r>
              <a:rPr lang="ru-RU" sz="1200" b="1" dirty="0" err="1">
                <a:solidFill>
                  <a:srgbClr val="000000"/>
                </a:solidFill>
                <a:latin typeface="Times New Roman" pitchFamily="18" charset="0"/>
                <a:cs typeface="Times New Roman" pitchFamily="18" charset="0"/>
              </a:rPr>
              <a:t>қараша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 </a:t>
            </a:r>
            <a:r>
              <a:rPr lang="ru-RU" sz="1200" dirty="0" err="1" smtClean="0">
                <a:latin typeface="Times New Roman" pitchFamily="18" charset="0"/>
                <a:cs typeface="Times New Roman" pitchFamily="18" charset="0"/>
              </a:rPr>
              <a:t>қар 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оңтүстік-батыстан оңтүстік-шығысқа ауысады, күші 2-7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486990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769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64350"/>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қарашаға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dirty="0" smtClean="0">
                <a:latin typeface="Times New Roman" panose="02020603050405020304" pitchFamily="18" charset="0"/>
                <a:cs typeface="Times New Roman" panose="02020603050405020304" pitchFamily="18" charset="0"/>
              </a:rPr>
              <a:t> М</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13734</TotalTime>
  <Words>542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2515</cp:revision>
  <cp:lastPrinted>2021-07-01T07:38:07Z</cp:lastPrinted>
  <dcterms:created xsi:type="dcterms:W3CDTF">2018-03-27T06:03:00Z</dcterms:created>
  <dcterms:modified xsi:type="dcterms:W3CDTF">2022-11-15T08:49:10Z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