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4" d="100"/>
          <a:sy n="64" d="100"/>
        </p:scale>
        <p:origin x="39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061095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318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53410798"/>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15 </a:t>
            </a:r>
            <a:r>
              <a:rPr lang="kk-KZ" altLang="ru-RU" sz="1100" b="1" dirty="0" smtClean="0">
                <a:latin typeface="Times New Roman" panose="02020603050405020304" pitchFamily="18" charset="0"/>
                <a:cs typeface="Times New Roman" panose="02020603050405020304" pitchFamily="18" charset="0"/>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14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15 </a:t>
            </a:r>
            <a:r>
              <a:rPr lang="ru-RU" altLang="ru-RU" sz="1100" b="1" dirty="0" err="1" smtClean="0">
                <a:latin typeface="Times New Roman" panose="02020603050405020304" pitchFamily="18" charset="0"/>
                <a:cs typeface="Times New Roman" panose="02020603050405020304" pitchFamily="18" charset="0"/>
              </a:rPr>
              <a:t>қарашаға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r>
              <a:rPr lang="kk-KZ" sz="1100" dirty="0" smtClean="0">
                <a:latin typeface="Times New Roman" pitchFamily="18" charset="0"/>
                <a:cs typeface="Times New Roman" pitchFamily="18" charset="0"/>
              </a:rPr>
              <a:t>Көшпелі бұлтты, аздаған жауын-шашын </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басымы қар түрінде</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жаяу бұрқасын, көктайғақ. Жел солтүстік-батыстан соғады, күші 9-14 м/с. Ауа температурасы түнде 4-6, күндіз 1-3 градус аяз.</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16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15</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16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қарашаға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батыстан, оңтүстік-батыстан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7-12 </a:t>
            </a:r>
            <a:r>
              <a:rPr lang="kk-KZ" sz="1100" dirty="0" smtClean="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6-8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2" y="326797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2349" y="2569049"/>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15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16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Нурмахамбет</a:t>
            </a:r>
            <a:r>
              <a:rPr lang="ru-RU" altLang="ru-RU" sz="1200" b="1" i="1" dirty="0" smtClean="0">
                <a:solidFill>
                  <a:srgbClr val="000000"/>
                </a:solidFill>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16902</TotalTime>
  <Words>592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3000</cp:revision>
  <cp:lastPrinted>2021-07-01T03:56:27Z</cp:lastPrinted>
  <dcterms:created xsi:type="dcterms:W3CDTF">2018-03-27T06:03:00Z</dcterms:created>
  <dcterms:modified xsi:type="dcterms:W3CDTF">2022-11-14T10:43:21Z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