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885869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15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осадки (преимущественно снег), гололед, низовая метель. Ветер 9-14, порывы 15-20 м/с. Температура воздуха ночью и днем 0-2 мороза, днем с дальнейшим понижением.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3-5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82547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14169</TotalTime>
  <Words>562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2407</cp:revision>
  <cp:lastPrinted>2021-07-01T03:56:27Z</cp:lastPrinted>
  <dcterms:created xsi:type="dcterms:W3CDTF">2018-03-27T06:03:00Z</dcterms:created>
  <dcterms:modified xsi:type="dcterms:W3CDTF">2022-11-14T10:52:58Z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