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-21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№318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ноября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16 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414338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316333535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15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15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Облачно, осадки (дождь, снег). Ветер западный 15-20 м/с. Температура воздуха ночью 1-3, днем 3-5 тепла.</a:t>
            </a: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15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16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небольшой снег.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юго-западный 9-140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м/с. Температура воздуха ночью 3-5 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Исполнитель:                                            Жокелова А.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kk-KZ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14.11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11:52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13734</TotalTime>
  <Words>608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2440</cp:revision>
  <cp:lastPrinted>2021-07-01T03:56:27Z</cp:lastPrinted>
  <dcterms:created xsi:type="dcterms:W3CDTF">2018-03-27T06:03:00Z</dcterms:created>
  <dcterms:modified xsi:type="dcterms:W3CDTF">2022-11-14T10:54:35Z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