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17230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14 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376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/>
              <a:t>           </a:t>
            </a:r>
            <a:r>
              <a:rPr lang="ru-RU" sz="1200" dirty="0" smtClean="0"/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Ночью и утром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туман.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Ветер</a:t>
            </a:r>
            <a:r>
              <a:rPr lang="kk-KZ" sz="1200" b="1" dirty="0">
                <a:solidFill>
                  <a:srgbClr val="000000"/>
                </a:solidFill>
                <a:latin typeface="Times New Roman"/>
                <a:ea typeface="SimSun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SimSun"/>
              </a:rPr>
              <a:t>юго-западный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 ночью 15-20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SimSun"/>
              </a:rPr>
              <a:t>, порывы 23-28 м/с,</a:t>
            </a:r>
            <a:r>
              <a:rPr lang="ru-RU" sz="1200" b="1" dirty="0">
                <a:solidFill>
                  <a:srgbClr val="000000"/>
                </a:solidFill>
                <a:latin typeface="Times New Roman"/>
                <a:ea typeface="SimSun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SimSun"/>
              </a:rPr>
              <a:t>временами 30 м/с и более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, днем 9-14, порывы 15-20 м/с, временами 23-28 м/с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SimSun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5-7,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9-11 тепла.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 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39756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14255</TotalTime>
  <Words>609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2776</cp:revision>
  <cp:lastPrinted>2022-11-13T06:49:17Z</cp:lastPrinted>
  <dcterms:created xsi:type="dcterms:W3CDTF">2018-03-27T06:03:00Z</dcterms:created>
  <dcterms:modified xsi:type="dcterms:W3CDTF">2022-11-14T10:41:31Z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