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884122"/>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14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Бұлтты, жауын-шашын, таңертең және күндіз қатты (жаңбыр басымырақ) жауады</a:t>
            </a:r>
            <a:r>
              <a:rPr lang="uz-Cyrl-UZ"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атыстан  жел соғады, күші 8-13, екпіні 15-20м/с. Ауа температурасы түнде 2-4 градус, күндіз 6-8 градус жылы болады.</a:t>
            </a:r>
            <a:endParaRPr lang="ru-RU" sz="12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16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15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uz-Cyrl-UZ" sz="1200" dirty="0" smtClean="0">
                <a:latin typeface="Times New Roman" pitchFamily="18" charset="0"/>
                <a:cs typeface="Times New Roman" pitchFamily="18" charset="0"/>
              </a:rPr>
              <a:t>. Солтүстік-батыстан </a:t>
            </a:r>
            <a:r>
              <a:rPr lang="kk-KZ" sz="1200" dirty="0" smtClean="0">
                <a:latin typeface="Times New Roman" pitchFamily="18" charset="0"/>
                <a:cs typeface="Times New Roman" pitchFamily="18" charset="0"/>
              </a:rPr>
              <a:t>жел соғады, күші 8-13, екпіні 15-20 м/с Ауа температурасы 3-5 градус аяз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Нурмахамбет</a:t>
            </a:r>
            <a:r>
              <a:rPr lang="ru-RU" sz="1200" b="1" i="1" dirty="0"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13312</TotalTime>
  <Words>600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2570</cp:revision>
  <cp:lastPrinted>2021-07-01T03:56:27Z</cp:lastPrinted>
  <dcterms:created xsi:type="dcterms:W3CDTF">2018-03-27T06:03:00Z</dcterms:created>
  <dcterms:modified xsi:type="dcterms:W3CDTF">2022-11-14T10:45:11Z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