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0473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90088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ночью и утром сильный снег. Временами гололед, низовая метель, на дорогах снежный накат.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9-14, временами порывы 18-23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2-4,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снег, гололед. Ветер юго-западный 9-14,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14779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2021-07-01T03:56:27Z</cp:lastPrinted>
  <dcterms:created xsi:type="dcterms:W3CDTF">2018-03-27T06:03:00Z</dcterms:created>
  <dcterms:modified xsi:type="dcterms:W3CDTF">2022-11-14T10:46:07Z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