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9" d="100"/>
          <a:sy n="79" d="100"/>
        </p:scale>
        <p:origin x="-216"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қарашаға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 жауын-шашын (жаңбыр, қар).</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батыстан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аздаған қар</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15 қараша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қарашаға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Нурмахамбет</a:t>
            </a:r>
            <a:r>
              <a:rPr lang="ru-RU" altLang="ru-RU" sz="1200" b="1" i="1" dirty="0"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14.1</a:t>
            </a:r>
            <a:r>
              <a:rPr lang="ru-RU" sz="1200" dirty="0" smtClean="0">
                <a:latin typeface="Times New Roman" panose="02020603050405020304" pitchFamily="18" charset="0"/>
                <a:ea typeface="Times New Roman" panose="02020603050405020304" pitchFamily="18" charset="0"/>
              </a:rPr>
              <a:t>1.2022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11:52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14264</TotalTime>
  <Words>584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2517</cp:revision>
  <cp:lastPrinted>2021-07-01T07:38:07Z</cp:lastPrinted>
  <dcterms:created xsi:type="dcterms:W3CDTF">2018-03-27T06:03:00Z</dcterms:created>
  <dcterms:modified xsi:type="dcterms:W3CDTF">2022-11-14T10:54:19Z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